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906000" cy="6858000" type="A4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CDCD"/>
    <a:srgbClr val="AFAFAF"/>
    <a:srgbClr val="787878"/>
    <a:srgbClr val="B7B7B7"/>
    <a:srgbClr val="BABABA"/>
    <a:srgbClr val="D4D4D4"/>
    <a:srgbClr val="E1E1E1"/>
    <a:srgbClr val="B9B9B9"/>
    <a:srgbClr val="DCDCDC"/>
    <a:srgbClr val="A0A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43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D3FC-DB3A-4D91-A5B4-1C7F556A86F6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FB66-0FF0-41DF-BCC3-52E2B35E5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1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D3FC-DB3A-4D91-A5B4-1C7F556A86F6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FB66-0FF0-41DF-BCC3-52E2B35E5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471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D3FC-DB3A-4D91-A5B4-1C7F556A86F6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FB66-0FF0-41DF-BCC3-52E2B35E5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799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D3FC-DB3A-4D91-A5B4-1C7F556A86F6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FB66-0FF0-41DF-BCC3-52E2B35E5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733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D3FC-DB3A-4D91-A5B4-1C7F556A86F6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FB66-0FF0-41DF-BCC3-52E2B35E5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361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D3FC-DB3A-4D91-A5B4-1C7F556A86F6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FB66-0FF0-41DF-BCC3-52E2B35E5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062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D3FC-DB3A-4D91-A5B4-1C7F556A86F6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FB66-0FF0-41DF-BCC3-52E2B35E5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846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D3FC-DB3A-4D91-A5B4-1C7F556A86F6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FB66-0FF0-41DF-BCC3-52E2B35E5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342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D3FC-DB3A-4D91-A5B4-1C7F556A86F6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FB66-0FF0-41DF-BCC3-52E2B35E5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724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D3FC-DB3A-4D91-A5B4-1C7F556A86F6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FB66-0FF0-41DF-BCC3-52E2B35E5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935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D3FC-DB3A-4D91-A5B4-1C7F556A86F6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FB66-0FF0-41DF-BCC3-52E2B35E5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323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2D3FC-DB3A-4D91-A5B4-1C7F556A86F6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BFB66-0FF0-41DF-BCC3-52E2B35E5E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76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1320"/>
          <a:stretch/>
        </p:blipFill>
        <p:spPr>
          <a:xfrm rot="5400000">
            <a:off x="4201886" y="1440238"/>
            <a:ext cx="6451200" cy="4747478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531755" y="1138799"/>
            <a:ext cx="6443998" cy="5347506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2153781" y="1438147"/>
            <a:ext cx="465479" cy="1692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100" dirty="0" smtClean="0">
                <a:latin typeface="Franklin Gothic Medium" panose="020B0603020102020204" pitchFamily="34" charset="0"/>
              </a:rPr>
              <a:t>9000</a:t>
            </a:r>
            <a:endParaRPr kumimoji="1" lang="ja-JP" altLang="en-US" sz="1100" dirty="0">
              <a:latin typeface="Franklin Gothic Medium" panose="020B0603020102020204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 rot="5400000">
            <a:off x="3574734" y="1167010"/>
            <a:ext cx="426689" cy="1692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100" dirty="0" smtClean="0">
                <a:latin typeface="Franklin Gothic Medium" panose="020B0603020102020204" pitchFamily="34" charset="0"/>
              </a:rPr>
              <a:t>2300</a:t>
            </a:r>
            <a:endParaRPr kumimoji="1" lang="ja-JP" altLang="en-US" sz="1100" dirty="0">
              <a:latin typeface="Franklin Gothic Medium" panose="020B0603020102020204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40566" y="6298772"/>
            <a:ext cx="1745546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050" dirty="0" smtClean="0">
                <a:latin typeface="Franklin Gothic Medium" panose="020B0603020102020204" pitchFamily="34" charset="0"/>
              </a:rPr>
              <a:t>13200</a:t>
            </a:r>
            <a:endParaRPr kumimoji="1" lang="ja-JP" altLang="en-US" sz="1050" dirty="0">
              <a:latin typeface="Franklin Gothic Medium" panose="020B060302010202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86199" y="1174347"/>
            <a:ext cx="1018275" cy="17410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昇降ステージ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99875" y="248192"/>
            <a:ext cx="9506250" cy="263250"/>
          </a:xfrm>
          <a:prstGeom prst="rect">
            <a:avLst/>
          </a:prstGeom>
          <a:solidFill>
            <a:srgbClr val="E1E1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463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3635" y="232714"/>
            <a:ext cx="966876" cy="259126"/>
          </a:xfrm>
          <a:prstGeom prst="rect">
            <a:avLst/>
          </a:prstGeom>
          <a:noFill/>
        </p:spPr>
        <p:txBody>
          <a:bodyPr wrap="square" lIns="29250" tIns="29250" rIns="29250" bIns="29250" rtlCol="0" anchor="ctr">
            <a:normAutofit/>
          </a:bodyPr>
          <a:lstStyle/>
          <a:p>
            <a:pPr algn="ctr"/>
            <a:r>
              <a:rPr lang="ja-JP" altLang="en-US" sz="1300" spc="81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山内ホール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84907" y="257717"/>
            <a:ext cx="1232758" cy="259126"/>
          </a:xfrm>
          <a:prstGeom prst="rect">
            <a:avLst/>
          </a:prstGeom>
          <a:noFill/>
        </p:spPr>
        <p:txBody>
          <a:bodyPr wrap="square" lIns="29250" tIns="29250" rIns="29250" bIns="29250" rtlCol="0" anchor="ctr">
            <a:noAutofit/>
          </a:bodyPr>
          <a:lstStyle/>
          <a:p>
            <a:r>
              <a:rPr lang="ja-JP" altLang="en-US" sz="1300" spc="81" dirty="0">
                <a:latin typeface="+mn-ea"/>
              </a:rPr>
              <a:t>ロ</a:t>
            </a:r>
            <a:r>
              <a:rPr lang="ja-JP" altLang="en-US" sz="894" spc="81" dirty="0" smtClean="0">
                <a:latin typeface="+mn-ea"/>
              </a:rPr>
              <a:t>の</a:t>
            </a:r>
            <a:r>
              <a:rPr lang="ja-JP" altLang="en-US" sz="1056" spc="81" dirty="0" smtClean="0">
                <a:latin typeface="+mn-ea"/>
              </a:rPr>
              <a:t>字形</a:t>
            </a:r>
            <a:r>
              <a:rPr lang="ja-JP" altLang="en-US" sz="1219" spc="81" dirty="0">
                <a:latin typeface="+mn-ea"/>
              </a:rPr>
              <a:t>・</a:t>
            </a:r>
            <a:r>
              <a:rPr lang="en-US" altLang="ja-JP" sz="1219" spc="81" dirty="0">
                <a:latin typeface="+mn-ea"/>
              </a:rPr>
              <a:t>32</a:t>
            </a:r>
            <a:r>
              <a:rPr lang="ja-JP" altLang="en-US" sz="1056" spc="81" dirty="0">
                <a:latin typeface="+mn-ea"/>
              </a:rPr>
              <a:t>席</a:t>
            </a:r>
          </a:p>
        </p:txBody>
      </p:sp>
      <p:cxnSp>
        <p:nvCxnSpPr>
          <p:cNvPr id="8" name="直線コネクタ 7"/>
          <p:cNvCxnSpPr>
            <a:stCxn id="6" idx="0"/>
          </p:cNvCxnSpPr>
          <p:nvPr/>
        </p:nvCxnSpPr>
        <p:spPr>
          <a:xfrm>
            <a:off x="4953000" y="248192"/>
            <a:ext cx="0" cy="6672922"/>
          </a:xfrm>
          <a:prstGeom prst="line">
            <a:avLst/>
          </a:prstGeom>
          <a:ln w="5080">
            <a:solidFill>
              <a:srgbClr val="B9B9B9"/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 rot="5400000">
            <a:off x="4136815" y="3409202"/>
            <a:ext cx="1620000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050" dirty="0" smtClean="0">
                <a:latin typeface="Franklin Gothic Medium" panose="020B0603020102020204" pitchFamily="34" charset="0"/>
              </a:rPr>
              <a:t>15300</a:t>
            </a:r>
            <a:endParaRPr kumimoji="1" lang="ja-JP" altLang="en-US" sz="1050" dirty="0">
              <a:latin typeface="Franklin Gothic Medium" panose="020B0603020102020204" pitchFamily="34" charset="0"/>
            </a:endParaRPr>
          </a:p>
        </p:txBody>
      </p:sp>
      <p:grpSp>
        <p:nvGrpSpPr>
          <p:cNvPr id="28" name="グループ化 27"/>
          <p:cNvGrpSpPr/>
          <p:nvPr/>
        </p:nvGrpSpPr>
        <p:grpSpPr>
          <a:xfrm>
            <a:off x="6556876" y="1028779"/>
            <a:ext cx="2341676" cy="5431561"/>
            <a:chOff x="6556876" y="1085929"/>
            <a:chExt cx="2341676" cy="5431561"/>
          </a:xfrm>
        </p:grpSpPr>
        <p:grpSp>
          <p:nvGrpSpPr>
            <p:cNvPr id="27" name="グループ化 26"/>
            <p:cNvGrpSpPr/>
            <p:nvPr/>
          </p:nvGrpSpPr>
          <p:grpSpPr>
            <a:xfrm>
              <a:off x="6556876" y="1085929"/>
              <a:ext cx="2341676" cy="5431561"/>
              <a:chOff x="6556876" y="1085929"/>
              <a:chExt cx="2341676" cy="5431561"/>
            </a:xfrm>
          </p:grpSpPr>
          <p:sp>
            <p:nvSpPr>
              <p:cNvPr id="20" name="テキスト ボックス 19"/>
              <p:cNvSpPr txBox="1"/>
              <p:nvPr/>
            </p:nvSpPr>
            <p:spPr>
              <a:xfrm>
                <a:off x="7197092" y="1495297"/>
                <a:ext cx="465479" cy="1692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kumimoji="1" lang="en-US" altLang="ja-JP" sz="1100" dirty="0" smtClean="0">
                    <a:latin typeface="Franklin Gothic Medium" panose="020B0603020102020204" pitchFamily="34" charset="0"/>
                  </a:rPr>
                  <a:t>9000</a:t>
                </a:r>
                <a:endParaRPr kumimoji="1" lang="ja-JP" altLang="en-US" sz="1100" dirty="0">
                  <a:latin typeface="Franklin Gothic Medium" panose="020B0603020102020204" pitchFamily="34" charset="0"/>
                </a:endParaRP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 rot="5400000">
                <a:off x="8600569" y="1214635"/>
                <a:ext cx="426689" cy="1692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kumimoji="1" lang="en-US" altLang="ja-JP" sz="1100" dirty="0" smtClean="0">
                    <a:latin typeface="Franklin Gothic Medium" panose="020B0603020102020204" pitchFamily="34" charset="0"/>
                  </a:rPr>
                  <a:t>2300</a:t>
                </a:r>
                <a:endParaRPr kumimoji="1" lang="ja-JP" altLang="en-US" sz="1100" dirty="0">
                  <a:latin typeface="Franklin Gothic Medium" panose="020B0603020102020204" pitchFamily="34" charset="0"/>
                </a:endParaRPr>
              </a:p>
            </p:txBody>
          </p:sp>
          <p:sp>
            <p:nvSpPr>
              <p:cNvPr id="22" name="テキスト ボックス 21"/>
              <p:cNvSpPr txBox="1"/>
              <p:nvPr/>
            </p:nvSpPr>
            <p:spPr>
              <a:xfrm>
                <a:off x="6556876" y="6355907"/>
                <a:ext cx="1745546" cy="16158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kumimoji="1" lang="en-US" altLang="ja-JP" sz="1050" dirty="0" smtClean="0">
                    <a:latin typeface="Franklin Gothic Medium" panose="020B0603020102020204" pitchFamily="34" charset="0"/>
                  </a:rPr>
                  <a:t>13200</a:t>
                </a:r>
                <a:endParaRPr kumimoji="1" lang="ja-JP" altLang="en-US" sz="1050" dirty="0">
                  <a:latin typeface="Franklin Gothic Medium" panose="020B0603020102020204" pitchFamily="34" charset="0"/>
                </a:endParaRPr>
              </a:p>
            </p:txBody>
          </p:sp>
        </p:grpSp>
        <p:sp>
          <p:nvSpPr>
            <p:cNvPr id="23" name="テキスト ボックス 22"/>
            <p:cNvSpPr txBox="1"/>
            <p:nvPr/>
          </p:nvSpPr>
          <p:spPr>
            <a:xfrm>
              <a:off x="6929510" y="1231495"/>
              <a:ext cx="1018275" cy="17410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kumimoji="1" lang="ja-JP" altLang="en-US" sz="11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昇降ステージ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cxnSp>
        <p:nvCxnSpPr>
          <p:cNvPr id="17" name="直線コネクタ 16"/>
          <p:cNvCxnSpPr/>
          <p:nvPr/>
        </p:nvCxnSpPr>
        <p:spPr>
          <a:xfrm>
            <a:off x="4958389" y="823350"/>
            <a:ext cx="174050" cy="1229"/>
          </a:xfrm>
          <a:prstGeom prst="line">
            <a:avLst/>
          </a:prstGeom>
          <a:ln w="9525">
            <a:solidFill>
              <a:srgbClr val="A0A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4958389" y="5904889"/>
            <a:ext cx="174050" cy="1229"/>
          </a:xfrm>
          <a:prstGeom prst="line">
            <a:avLst/>
          </a:prstGeom>
          <a:ln w="9525">
            <a:solidFill>
              <a:srgbClr val="A0A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8335964" y="257717"/>
            <a:ext cx="1232758" cy="259126"/>
          </a:xfrm>
          <a:prstGeom prst="rect">
            <a:avLst/>
          </a:prstGeom>
          <a:noFill/>
        </p:spPr>
        <p:txBody>
          <a:bodyPr wrap="square" lIns="29250" tIns="29250" rIns="29250" bIns="29250" rtlCol="0" anchor="ctr">
            <a:noAutofit/>
          </a:bodyPr>
          <a:lstStyle/>
          <a:p>
            <a:r>
              <a:rPr lang="ja-JP" altLang="en-US" sz="1300" spc="81" dirty="0">
                <a:latin typeface="+mn-ea"/>
              </a:rPr>
              <a:t>ロ</a:t>
            </a:r>
            <a:r>
              <a:rPr lang="ja-JP" altLang="en-US" sz="894" spc="81" dirty="0">
                <a:latin typeface="+mn-ea"/>
              </a:rPr>
              <a:t>の</a:t>
            </a:r>
            <a:r>
              <a:rPr lang="ja-JP" altLang="en-US" sz="1056" spc="81" dirty="0">
                <a:latin typeface="+mn-ea"/>
              </a:rPr>
              <a:t>字形</a:t>
            </a:r>
            <a:r>
              <a:rPr lang="ja-JP" altLang="en-US" sz="1219" spc="81" dirty="0">
                <a:latin typeface="+mn-ea"/>
              </a:rPr>
              <a:t>・</a:t>
            </a:r>
            <a:r>
              <a:rPr lang="en-US" altLang="ja-JP" sz="1219" spc="81" dirty="0" smtClean="0">
                <a:latin typeface="+mn-ea"/>
              </a:rPr>
              <a:t>34</a:t>
            </a:r>
            <a:r>
              <a:rPr lang="ja-JP" altLang="en-US" sz="1056" spc="81" dirty="0" smtClean="0">
                <a:latin typeface="+mn-ea"/>
              </a:rPr>
              <a:t>席</a:t>
            </a:r>
            <a:endParaRPr lang="ja-JP" altLang="en-US" sz="1056" spc="81" dirty="0">
              <a:latin typeface="+mn-ea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786497" y="6431987"/>
            <a:ext cx="843277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r"/>
            <a:r>
              <a:rPr lang="ja-JP" altLang="en-US" sz="800" dirty="0" smtClean="0">
                <a:latin typeface="+mn-ea"/>
              </a:rPr>
              <a:t>グリッド </a:t>
            </a:r>
            <a:r>
              <a:rPr lang="en-US" altLang="ja-JP" sz="900" dirty="0" smtClean="0">
                <a:latin typeface="+mn-ea"/>
              </a:rPr>
              <a:t>9</a:t>
            </a:r>
            <a:r>
              <a:rPr kumimoji="1" lang="en-US" altLang="ja-JP" sz="900" dirty="0" smtClean="0">
                <a:latin typeface="+mn-ea"/>
              </a:rPr>
              <a:t>00</a:t>
            </a:r>
            <a:r>
              <a:rPr kumimoji="1" lang="ja-JP" altLang="en-US" sz="700" dirty="0" smtClean="0">
                <a:latin typeface="+mn-ea"/>
              </a:rPr>
              <a:t>角</a:t>
            </a:r>
            <a:endParaRPr kumimoji="1" lang="en-US" altLang="ja-JP" sz="700" dirty="0" smtClean="0">
              <a:latin typeface="+mn-ea"/>
            </a:endParaRPr>
          </a:p>
          <a:p>
            <a:pPr algn="r"/>
            <a:r>
              <a:rPr kumimoji="1" lang="ja-JP" altLang="en-US" sz="800" dirty="0" smtClean="0">
                <a:latin typeface="+mn-ea"/>
              </a:rPr>
              <a:t>単位 </a:t>
            </a:r>
            <a:r>
              <a:rPr kumimoji="1" lang="en-US" altLang="ja-JP" sz="900" dirty="0" smtClean="0">
                <a:latin typeface="+mn-ea"/>
              </a:rPr>
              <a:t>mm</a:t>
            </a:r>
            <a:endParaRPr kumimoji="1" lang="ja-JP" altLang="en-US" sz="800" dirty="0">
              <a:latin typeface="+mn-ea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270574" y="2294183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1850947" y="2294183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2431320" y="2294183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3012244" y="2294183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 rot="16200000">
            <a:off x="1055989" y="4404304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 rot="16200000">
            <a:off x="1055989" y="3824749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 rot="16200000">
            <a:off x="1055989" y="3241341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 rot="16200000">
            <a:off x="1055989" y="2661236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 rot="16200000">
            <a:off x="3225099" y="4404304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 rot="16200000">
            <a:off x="3225099" y="3824749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 rot="16200000">
            <a:off x="3225099" y="3241341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 rot="16200000">
            <a:off x="3225099" y="2661236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>
            <a:off x="1270574" y="4769752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1850947" y="4769752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/>
          <p:cNvSpPr/>
          <p:nvPr/>
        </p:nvSpPr>
        <p:spPr>
          <a:xfrm>
            <a:off x="2431320" y="4769752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>
            <a:off x="3012244" y="4769752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2293166" y="5545394"/>
            <a:ext cx="234000" cy="30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正方形/長方形 105"/>
          <p:cNvSpPr/>
          <p:nvPr/>
        </p:nvSpPr>
        <p:spPr>
          <a:xfrm>
            <a:off x="6270060" y="6498486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角丸四角形 106"/>
          <p:cNvSpPr/>
          <p:nvPr/>
        </p:nvSpPr>
        <p:spPr>
          <a:xfrm>
            <a:off x="7752117" y="6482996"/>
            <a:ext cx="176400" cy="1764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6920676" y="6508011"/>
            <a:ext cx="722020" cy="1384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ja-JP" altLang="en-US" sz="9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机 </a:t>
            </a:r>
            <a:r>
              <a:rPr lang="en-US" altLang="ja-JP" sz="9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1800×45</a:t>
            </a:r>
            <a:endParaRPr kumimoji="1" lang="ja-JP" altLang="en-US" sz="9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7995578" y="6508011"/>
            <a:ext cx="829648" cy="1384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ja-JP" altLang="en-US" sz="9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椅子</a:t>
            </a:r>
            <a:r>
              <a:rPr lang="ja-JP" altLang="en-US" sz="9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en-US" altLang="ja-JP" sz="9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550×550</a:t>
            </a:r>
            <a:endParaRPr kumimoji="1" lang="ja-JP" altLang="en-US" sz="9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11" name="正方形/長方形 110"/>
          <p:cNvSpPr/>
          <p:nvPr/>
        </p:nvSpPr>
        <p:spPr>
          <a:xfrm>
            <a:off x="7328233" y="5545394"/>
            <a:ext cx="234000" cy="30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正方形/長方形 113"/>
          <p:cNvSpPr/>
          <p:nvPr/>
        </p:nvSpPr>
        <p:spPr>
          <a:xfrm rot="16200000">
            <a:off x="6082819" y="4746112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正方形/長方形 114"/>
          <p:cNvSpPr/>
          <p:nvPr/>
        </p:nvSpPr>
        <p:spPr>
          <a:xfrm rot="16200000">
            <a:off x="6082819" y="4167684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正方形/長方形 115"/>
          <p:cNvSpPr/>
          <p:nvPr/>
        </p:nvSpPr>
        <p:spPr>
          <a:xfrm rot="16200000">
            <a:off x="6082819" y="3585124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正方形/長方形 116"/>
          <p:cNvSpPr/>
          <p:nvPr/>
        </p:nvSpPr>
        <p:spPr>
          <a:xfrm rot="16200000">
            <a:off x="6082819" y="3004469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7" name="正方形/長方形 166"/>
          <p:cNvSpPr/>
          <p:nvPr/>
        </p:nvSpPr>
        <p:spPr>
          <a:xfrm rot="16200000">
            <a:off x="6084147" y="2426138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8" name="正方形/長方形 167"/>
          <p:cNvSpPr/>
          <p:nvPr/>
        </p:nvSpPr>
        <p:spPr>
          <a:xfrm rot="16200000">
            <a:off x="6084147" y="1845483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正方形/長方形 118"/>
          <p:cNvSpPr/>
          <p:nvPr/>
        </p:nvSpPr>
        <p:spPr>
          <a:xfrm rot="16200000">
            <a:off x="8260430" y="4746112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正方形/長方形 119"/>
          <p:cNvSpPr/>
          <p:nvPr/>
        </p:nvSpPr>
        <p:spPr>
          <a:xfrm rot="16200000">
            <a:off x="8260430" y="4167684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正方形/長方形 120"/>
          <p:cNvSpPr/>
          <p:nvPr/>
        </p:nvSpPr>
        <p:spPr>
          <a:xfrm rot="16200000">
            <a:off x="8260430" y="3585124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正方形/長方形 121"/>
          <p:cNvSpPr/>
          <p:nvPr/>
        </p:nvSpPr>
        <p:spPr>
          <a:xfrm rot="16200000">
            <a:off x="8260430" y="3004469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9" name="正方形/長方形 168"/>
          <p:cNvSpPr/>
          <p:nvPr/>
        </p:nvSpPr>
        <p:spPr>
          <a:xfrm rot="16200000">
            <a:off x="8261758" y="2426138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0" name="正方形/長方形 169"/>
          <p:cNvSpPr/>
          <p:nvPr/>
        </p:nvSpPr>
        <p:spPr>
          <a:xfrm rot="16200000">
            <a:off x="8261758" y="1845483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正方形/長方形 123"/>
          <p:cNvSpPr/>
          <p:nvPr/>
        </p:nvSpPr>
        <p:spPr>
          <a:xfrm>
            <a:off x="6595295" y="5112888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正方形/長方形 124"/>
          <p:cNvSpPr/>
          <p:nvPr/>
        </p:nvSpPr>
        <p:spPr>
          <a:xfrm>
            <a:off x="7174255" y="5112888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正方形/長方形 125"/>
          <p:cNvSpPr/>
          <p:nvPr/>
        </p:nvSpPr>
        <p:spPr>
          <a:xfrm>
            <a:off x="7757289" y="5112888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正方形/長方形 126"/>
          <p:cNvSpPr/>
          <p:nvPr/>
        </p:nvSpPr>
        <p:spPr>
          <a:xfrm>
            <a:off x="8337394" y="5112888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3" name="正方形/長方形 182"/>
          <p:cNvSpPr/>
          <p:nvPr/>
        </p:nvSpPr>
        <p:spPr>
          <a:xfrm>
            <a:off x="6016767" y="5112888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20" name="グループ化 319"/>
          <p:cNvGrpSpPr/>
          <p:nvPr/>
        </p:nvGrpSpPr>
        <p:grpSpPr>
          <a:xfrm>
            <a:off x="1354322" y="2067744"/>
            <a:ext cx="445863" cy="176400"/>
            <a:chOff x="1333850" y="2060370"/>
            <a:chExt cx="445863" cy="176400"/>
          </a:xfrm>
        </p:grpSpPr>
        <p:sp>
          <p:nvSpPr>
            <p:cNvPr id="191" name="片側の 2 つの角を丸めた四角形 190"/>
            <p:cNvSpPr/>
            <p:nvPr/>
          </p:nvSpPr>
          <p:spPr>
            <a:xfrm flipV="1">
              <a:off x="1333850" y="2060370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3" name="片側の 2 つの角を丸めた四角形 192"/>
            <p:cNvSpPr/>
            <p:nvPr/>
          </p:nvSpPr>
          <p:spPr>
            <a:xfrm flipV="1">
              <a:off x="1603313" y="2060370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25" name="グループ化 324"/>
          <p:cNvGrpSpPr/>
          <p:nvPr/>
        </p:nvGrpSpPr>
        <p:grpSpPr>
          <a:xfrm>
            <a:off x="1930691" y="2067744"/>
            <a:ext cx="445863" cy="176400"/>
            <a:chOff x="1910219" y="2060370"/>
            <a:chExt cx="445863" cy="176400"/>
          </a:xfrm>
        </p:grpSpPr>
        <p:sp>
          <p:nvSpPr>
            <p:cNvPr id="195" name="片側の 2 つの角を丸めた四角形 194"/>
            <p:cNvSpPr/>
            <p:nvPr/>
          </p:nvSpPr>
          <p:spPr>
            <a:xfrm flipV="1">
              <a:off x="1910219" y="2060370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6" name="片側の 2 つの角を丸めた四角形 195"/>
            <p:cNvSpPr/>
            <p:nvPr/>
          </p:nvSpPr>
          <p:spPr>
            <a:xfrm flipV="1">
              <a:off x="2179682" y="2060370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26" name="グループ化 325"/>
          <p:cNvGrpSpPr/>
          <p:nvPr/>
        </p:nvGrpSpPr>
        <p:grpSpPr>
          <a:xfrm>
            <a:off x="2507060" y="2066317"/>
            <a:ext cx="445863" cy="176400"/>
            <a:chOff x="2486588" y="2058943"/>
            <a:chExt cx="445863" cy="176400"/>
          </a:xfrm>
        </p:grpSpPr>
        <p:sp>
          <p:nvSpPr>
            <p:cNvPr id="198" name="片側の 2 つの角を丸めた四角形 197"/>
            <p:cNvSpPr/>
            <p:nvPr/>
          </p:nvSpPr>
          <p:spPr>
            <a:xfrm flipV="1">
              <a:off x="2486588" y="205894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9" name="片側の 2 つの角を丸めた四角形 198"/>
            <p:cNvSpPr/>
            <p:nvPr/>
          </p:nvSpPr>
          <p:spPr>
            <a:xfrm flipV="1">
              <a:off x="2756051" y="205894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27" name="グループ化 326"/>
          <p:cNvGrpSpPr/>
          <p:nvPr/>
        </p:nvGrpSpPr>
        <p:grpSpPr>
          <a:xfrm>
            <a:off x="3083429" y="2066317"/>
            <a:ext cx="445863" cy="176400"/>
            <a:chOff x="3062957" y="2058943"/>
            <a:chExt cx="445863" cy="176400"/>
          </a:xfrm>
        </p:grpSpPr>
        <p:sp>
          <p:nvSpPr>
            <p:cNvPr id="201" name="片側の 2 つの角を丸めた四角形 200"/>
            <p:cNvSpPr/>
            <p:nvPr/>
          </p:nvSpPr>
          <p:spPr>
            <a:xfrm flipV="1">
              <a:off x="3062957" y="205894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2" name="片側の 2 つの角を丸めた四角形 201"/>
            <p:cNvSpPr/>
            <p:nvPr/>
          </p:nvSpPr>
          <p:spPr>
            <a:xfrm flipV="1">
              <a:off x="3332420" y="205894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21" name="グループ化 320"/>
          <p:cNvGrpSpPr/>
          <p:nvPr/>
        </p:nvGrpSpPr>
        <p:grpSpPr>
          <a:xfrm>
            <a:off x="1347498" y="4964184"/>
            <a:ext cx="445863" cy="176400"/>
            <a:chOff x="1333850" y="4942585"/>
            <a:chExt cx="445863" cy="176400"/>
          </a:xfrm>
        </p:grpSpPr>
        <p:sp>
          <p:nvSpPr>
            <p:cNvPr id="214" name="片側の 2 つの角を丸めた四角形 213"/>
            <p:cNvSpPr/>
            <p:nvPr/>
          </p:nvSpPr>
          <p:spPr>
            <a:xfrm>
              <a:off x="133385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" name="片側の 2 つの角を丸めた四角形 214"/>
            <p:cNvSpPr/>
            <p:nvPr/>
          </p:nvSpPr>
          <p:spPr>
            <a:xfrm>
              <a:off x="1603313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22" name="グループ化 321"/>
          <p:cNvGrpSpPr/>
          <p:nvPr/>
        </p:nvGrpSpPr>
        <p:grpSpPr>
          <a:xfrm>
            <a:off x="1923867" y="4964184"/>
            <a:ext cx="445863" cy="176400"/>
            <a:chOff x="1910219" y="4942585"/>
            <a:chExt cx="445863" cy="176400"/>
          </a:xfrm>
        </p:grpSpPr>
        <p:sp>
          <p:nvSpPr>
            <p:cNvPr id="212" name="片側の 2 つの角を丸めた四角形 211"/>
            <p:cNvSpPr/>
            <p:nvPr/>
          </p:nvSpPr>
          <p:spPr>
            <a:xfrm>
              <a:off x="1910219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3" name="片側の 2 つの角を丸めた四角形 212"/>
            <p:cNvSpPr/>
            <p:nvPr/>
          </p:nvSpPr>
          <p:spPr>
            <a:xfrm>
              <a:off x="217968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24" name="グループ化 323"/>
          <p:cNvGrpSpPr/>
          <p:nvPr/>
        </p:nvGrpSpPr>
        <p:grpSpPr>
          <a:xfrm>
            <a:off x="2507060" y="4965611"/>
            <a:ext cx="445863" cy="176400"/>
            <a:chOff x="2486588" y="4944012"/>
            <a:chExt cx="445863" cy="176400"/>
          </a:xfrm>
        </p:grpSpPr>
        <p:sp>
          <p:nvSpPr>
            <p:cNvPr id="210" name="片側の 2 つの角を丸めた四角形 209"/>
            <p:cNvSpPr/>
            <p:nvPr/>
          </p:nvSpPr>
          <p:spPr>
            <a:xfrm>
              <a:off x="2486588" y="4944012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1" name="片側の 2 つの角を丸めた四角形 210"/>
            <p:cNvSpPr/>
            <p:nvPr/>
          </p:nvSpPr>
          <p:spPr>
            <a:xfrm>
              <a:off x="2756051" y="4944012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23" name="グループ化 322"/>
          <p:cNvGrpSpPr/>
          <p:nvPr/>
        </p:nvGrpSpPr>
        <p:grpSpPr>
          <a:xfrm>
            <a:off x="3083429" y="4965611"/>
            <a:ext cx="445863" cy="176400"/>
            <a:chOff x="3062957" y="4944012"/>
            <a:chExt cx="445863" cy="176400"/>
          </a:xfrm>
        </p:grpSpPr>
        <p:sp>
          <p:nvSpPr>
            <p:cNvPr id="208" name="片側の 2 つの角を丸めた四角形 207"/>
            <p:cNvSpPr/>
            <p:nvPr/>
          </p:nvSpPr>
          <p:spPr>
            <a:xfrm>
              <a:off x="3062957" y="4944012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9" name="片側の 2 つの角を丸めた四角形 208"/>
            <p:cNvSpPr/>
            <p:nvPr/>
          </p:nvSpPr>
          <p:spPr>
            <a:xfrm>
              <a:off x="3332420" y="4944012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5" name="グループ化 314"/>
          <p:cNvGrpSpPr/>
          <p:nvPr/>
        </p:nvGrpSpPr>
        <p:grpSpPr>
          <a:xfrm>
            <a:off x="3648559" y="2518962"/>
            <a:ext cx="176400" cy="445863"/>
            <a:chOff x="3636038" y="2511588"/>
            <a:chExt cx="176400" cy="445863"/>
          </a:xfrm>
        </p:grpSpPr>
        <p:sp>
          <p:nvSpPr>
            <p:cNvPr id="227" name="片側の 2 つの角を丸めた四角形 226"/>
            <p:cNvSpPr/>
            <p:nvPr/>
          </p:nvSpPr>
          <p:spPr>
            <a:xfrm rot="5400000" flipV="1">
              <a:off x="3636038" y="2511588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8" name="片側の 2 つの角を丸めた四角形 227"/>
            <p:cNvSpPr/>
            <p:nvPr/>
          </p:nvSpPr>
          <p:spPr>
            <a:xfrm rot="5400000" flipV="1">
              <a:off x="3636038" y="2781051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6" name="グループ化 315"/>
          <p:cNvGrpSpPr/>
          <p:nvPr/>
        </p:nvGrpSpPr>
        <p:grpSpPr>
          <a:xfrm>
            <a:off x="3648559" y="3095331"/>
            <a:ext cx="176400" cy="445863"/>
            <a:chOff x="3636038" y="3087957"/>
            <a:chExt cx="176400" cy="445863"/>
          </a:xfrm>
        </p:grpSpPr>
        <p:sp>
          <p:nvSpPr>
            <p:cNvPr id="225" name="片側の 2 つの角を丸めた四角形 224"/>
            <p:cNvSpPr/>
            <p:nvPr/>
          </p:nvSpPr>
          <p:spPr>
            <a:xfrm rot="5400000" flipV="1">
              <a:off x="3636038" y="3087957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6" name="片側の 2 つの角を丸めた四角形 225"/>
            <p:cNvSpPr/>
            <p:nvPr/>
          </p:nvSpPr>
          <p:spPr>
            <a:xfrm rot="5400000" flipV="1">
              <a:off x="3636038" y="3357420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7" name="グループ化 316"/>
          <p:cNvGrpSpPr/>
          <p:nvPr/>
        </p:nvGrpSpPr>
        <p:grpSpPr>
          <a:xfrm>
            <a:off x="3649986" y="3671700"/>
            <a:ext cx="176400" cy="445863"/>
            <a:chOff x="3637465" y="3664326"/>
            <a:chExt cx="176400" cy="445863"/>
          </a:xfrm>
        </p:grpSpPr>
        <p:sp>
          <p:nvSpPr>
            <p:cNvPr id="223" name="片側の 2 つの角を丸めた四角形 222"/>
            <p:cNvSpPr/>
            <p:nvPr/>
          </p:nvSpPr>
          <p:spPr>
            <a:xfrm rot="5400000" flipV="1">
              <a:off x="3637465" y="3664326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4" name="片側の 2 つの角を丸めた四角形 223"/>
            <p:cNvSpPr/>
            <p:nvPr/>
          </p:nvSpPr>
          <p:spPr>
            <a:xfrm rot="5400000" flipV="1">
              <a:off x="3637465" y="3933789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8" name="グループ化 317"/>
          <p:cNvGrpSpPr/>
          <p:nvPr/>
        </p:nvGrpSpPr>
        <p:grpSpPr>
          <a:xfrm>
            <a:off x="3649986" y="4248069"/>
            <a:ext cx="176400" cy="445863"/>
            <a:chOff x="3637465" y="4240695"/>
            <a:chExt cx="176400" cy="445863"/>
          </a:xfrm>
        </p:grpSpPr>
        <p:sp>
          <p:nvSpPr>
            <p:cNvPr id="221" name="片側の 2 つの角を丸めた四角形 220"/>
            <p:cNvSpPr/>
            <p:nvPr/>
          </p:nvSpPr>
          <p:spPr>
            <a:xfrm rot="5400000" flipV="1">
              <a:off x="3637465" y="424069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2" name="片側の 2 つの角を丸めた四角形 221"/>
            <p:cNvSpPr/>
            <p:nvPr/>
          </p:nvSpPr>
          <p:spPr>
            <a:xfrm rot="5400000" flipV="1">
              <a:off x="3637465" y="4510158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4" name="グループ化 313"/>
          <p:cNvGrpSpPr/>
          <p:nvPr/>
        </p:nvGrpSpPr>
        <p:grpSpPr>
          <a:xfrm>
            <a:off x="1038264" y="2518962"/>
            <a:ext cx="176400" cy="445863"/>
            <a:chOff x="1031440" y="2511588"/>
            <a:chExt cx="176400" cy="445863"/>
          </a:xfrm>
        </p:grpSpPr>
        <p:sp>
          <p:nvSpPr>
            <p:cNvPr id="240" name="片側の 2 つの角を丸めた四角形 239"/>
            <p:cNvSpPr/>
            <p:nvPr/>
          </p:nvSpPr>
          <p:spPr>
            <a:xfrm rot="5400000">
              <a:off x="1031440" y="2511588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1" name="片側の 2 つの角を丸めた四角形 240"/>
            <p:cNvSpPr/>
            <p:nvPr/>
          </p:nvSpPr>
          <p:spPr>
            <a:xfrm rot="5400000">
              <a:off x="1031440" y="2781051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3" name="グループ化 312"/>
          <p:cNvGrpSpPr/>
          <p:nvPr/>
        </p:nvGrpSpPr>
        <p:grpSpPr>
          <a:xfrm>
            <a:off x="1038264" y="3095331"/>
            <a:ext cx="176400" cy="445863"/>
            <a:chOff x="1031440" y="3087957"/>
            <a:chExt cx="176400" cy="445863"/>
          </a:xfrm>
        </p:grpSpPr>
        <p:sp>
          <p:nvSpPr>
            <p:cNvPr id="238" name="片側の 2 つの角を丸めた四角形 237"/>
            <p:cNvSpPr/>
            <p:nvPr/>
          </p:nvSpPr>
          <p:spPr>
            <a:xfrm rot="5400000">
              <a:off x="1031440" y="3087957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9" name="片側の 2 つの角を丸めた四角形 238"/>
            <p:cNvSpPr/>
            <p:nvPr/>
          </p:nvSpPr>
          <p:spPr>
            <a:xfrm rot="5400000">
              <a:off x="1031440" y="3357420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2" name="グループ化 311"/>
          <p:cNvGrpSpPr/>
          <p:nvPr/>
        </p:nvGrpSpPr>
        <p:grpSpPr>
          <a:xfrm>
            <a:off x="1036837" y="3671700"/>
            <a:ext cx="176400" cy="445863"/>
            <a:chOff x="1030013" y="3664326"/>
            <a:chExt cx="176400" cy="445863"/>
          </a:xfrm>
        </p:grpSpPr>
        <p:sp>
          <p:nvSpPr>
            <p:cNvPr id="236" name="片側の 2 つの角を丸めた四角形 235"/>
            <p:cNvSpPr/>
            <p:nvPr/>
          </p:nvSpPr>
          <p:spPr>
            <a:xfrm rot="5400000">
              <a:off x="1030013" y="3664326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7" name="片側の 2 つの角を丸めた四角形 236"/>
            <p:cNvSpPr/>
            <p:nvPr/>
          </p:nvSpPr>
          <p:spPr>
            <a:xfrm rot="5400000">
              <a:off x="1030013" y="3933789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1" name="グループ化 310"/>
          <p:cNvGrpSpPr/>
          <p:nvPr/>
        </p:nvGrpSpPr>
        <p:grpSpPr>
          <a:xfrm>
            <a:off x="1036837" y="4248069"/>
            <a:ext cx="176400" cy="445863"/>
            <a:chOff x="1030013" y="4240695"/>
            <a:chExt cx="176400" cy="445863"/>
          </a:xfrm>
        </p:grpSpPr>
        <p:sp>
          <p:nvSpPr>
            <p:cNvPr id="234" name="片側の 2 つの角を丸めた四角形 233"/>
            <p:cNvSpPr/>
            <p:nvPr/>
          </p:nvSpPr>
          <p:spPr>
            <a:xfrm rot="5400000">
              <a:off x="1030013" y="424069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5" name="片側の 2 つの角を丸めた四角形 234"/>
            <p:cNvSpPr/>
            <p:nvPr/>
          </p:nvSpPr>
          <p:spPr>
            <a:xfrm rot="5400000">
              <a:off x="1030013" y="4510158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8" name="グループ化 117"/>
          <p:cNvGrpSpPr/>
          <p:nvPr/>
        </p:nvGrpSpPr>
        <p:grpSpPr>
          <a:xfrm>
            <a:off x="6069901" y="1707821"/>
            <a:ext cx="176400" cy="445863"/>
            <a:chOff x="6069901" y="1714645"/>
            <a:chExt cx="176400" cy="445863"/>
          </a:xfrm>
        </p:grpSpPr>
        <p:sp>
          <p:nvSpPr>
            <p:cNvPr id="259" name="片側の 2 つの角を丸めた四角形 258"/>
            <p:cNvSpPr/>
            <p:nvPr/>
          </p:nvSpPr>
          <p:spPr>
            <a:xfrm rot="5400000">
              <a:off x="6069901" y="171464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0" name="片側の 2 つの角を丸めた四角形 259"/>
            <p:cNvSpPr/>
            <p:nvPr/>
          </p:nvSpPr>
          <p:spPr>
            <a:xfrm rot="5400000">
              <a:off x="6069901" y="1984108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3" name="グループ化 122"/>
          <p:cNvGrpSpPr/>
          <p:nvPr/>
        </p:nvGrpSpPr>
        <p:grpSpPr>
          <a:xfrm>
            <a:off x="6069901" y="2287477"/>
            <a:ext cx="176400" cy="445863"/>
            <a:chOff x="6069901" y="2291014"/>
            <a:chExt cx="176400" cy="445863"/>
          </a:xfrm>
        </p:grpSpPr>
        <p:sp>
          <p:nvSpPr>
            <p:cNvPr id="257" name="片側の 2 つの角を丸めた四角形 256"/>
            <p:cNvSpPr/>
            <p:nvPr/>
          </p:nvSpPr>
          <p:spPr>
            <a:xfrm rot="5400000">
              <a:off x="6069901" y="2291014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8" name="片側の 2 つの角を丸めた四角形 257"/>
            <p:cNvSpPr/>
            <p:nvPr/>
          </p:nvSpPr>
          <p:spPr>
            <a:xfrm rot="5400000">
              <a:off x="6069901" y="2560477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8" name="グループ化 127"/>
          <p:cNvGrpSpPr/>
          <p:nvPr/>
        </p:nvGrpSpPr>
        <p:grpSpPr>
          <a:xfrm>
            <a:off x="6068474" y="2867133"/>
            <a:ext cx="176400" cy="445863"/>
            <a:chOff x="6068474" y="2867383"/>
            <a:chExt cx="176400" cy="445863"/>
          </a:xfrm>
        </p:grpSpPr>
        <p:sp>
          <p:nvSpPr>
            <p:cNvPr id="255" name="片側の 2 つの角を丸めた四角形 254"/>
            <p:cNvSpPr/>
            <p:nvPr/>
          </p:nvSpPr>
          <p:spPr>
            <a:xfrm rot="5400000">
              <a:off x="6068474" y="286738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6" name="片側の 2 つの角を丸めた四角形 255"/>
            <p:cNvSpPr/>
            <p:nvPr/>
          </p:nvSpPr>
          <p:spPr>
            <a:xfrm rot="5400000">
              <a:off x="6068474" y="3136846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1" name="グループ化 140"/>
          <p:cNvGrpSpPr/>
          <p:nvPr/>
        </p:nvGrpSpPr>
        <p:grpSpPr>
          <a:xfrm>
            <a:off x="6068474" y="3446789"/>
            <a:ext cx="176400" cy="445863"/>
            <a:chOff x="6068474" y="3443752"/>
            <a:chExt cx="176400" cy="445863"/>
          </a:xfrm>
        </p:grpSpPr>
        <p:sp>
          <p:nvSpPr>
            <p:cNvPr id="253" name="片側の 2 つの角を丸めた四角形 252"/>
            <p:cNvSpPr/>
            <p:nvPr/>
          </p:nvSpPr>
          <p:spPr>
            <a:xfrm rot="5400000">
              <a:off x="6068474" y="3443752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4" name="片側の 2 つの角を丸めた四角形 253"/>
            <p:cNvSpPr/>
            <p:nvPr/>
          </p:nvSpPr>
          <p:spPr>
            <a:xfrm rot="5400000">
              <a:off x="6068474" y="371321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4" name="グループ化 153"/>
          <p:cNvGrpSpPr/>
          <p:nvPr/>
        </p:nvGrpSpPr>
        <p:grpSpPr>
          <a:xfrm>
            <a:off x="6070746" y="4026445"/>
            <a:ext cx="176400" cy="445863"/>
            <a:chOff x="6070746" y="4029730"/>
            <a:chExt cx="176400" cy="445863"/>
          </a:xfrm>
        </p:grpSpPr>
        <p:sp>
          <p:nvSpPr>
            <p:cNvPr id="261" name="片側の 2 つの角を丸めた四角形 260"/>
            <p:cNvSpPr/>
            <p:nvPr/>
          </p:nvSpPr>
          <p:spPr>
            <a:xfrm rot="5400000">
              <a:off x="6070746" y="4029730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2" name="片側の 2 つの角を丸めた四角形 261"/>
            <p:cNvSpPr/>
            <p:nvPr/>
          </p:nvSpPr>
          <p:spPr>
            <a:xfrm rot="5400000">
              <a:off x="6070746" y="429919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3" name="グループ化 302"/>
          <p:cNvGrpSpPr/>
          <p:nvPr/>
        </p:nvGrpSpPr>
        <p:grpSpPr>
          <a:xfrm>
            <a:off x="6070746" y="4606099"/>
            <a:ext cx="176400" cy="445863"/>
            <a:chOff x="6070746" y="4606099"/>
            <a:chExt cx="176400" cy="445863"/>
          </a:xfrm>
        </p:grpSpPr>
        <p:sp>
          <p:nvSpPr>
            <p:cNvPr id="263" name="片側の 2 つの角を丸めた四角形 262"/>
            <p:cNvSpPr/>
            <p:nvPr/>
          </p:nvSpPr>
          <p:spPr>
            <a:xfrm rot="5400000">
              <a:off x="6070746" y="4606099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4" name="片側の 2 つの角を丸めた四角形 263"/>
            <p:cNvSpPr/>
            <p:nvPr/>
          </p:nvSpPr>
          <p:spPr>
            <a:xfrm rot="5400000">
              <a:off x="6070746" y="4875562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0" name="グループ化 309"/>
          <p:cNvGrpSpPr/>
          <p:nvPr/>
        </p:nvGrpSpPr>
        <p:grpSpPr>
          <a:xfrm>
            <a:off x="8671499" y="1707821"/>
            <a:ext cx="176400" cy="445863"/>
            <a:chOff x="8671499" y="1714645"/>
            <a:chExt cx="176400" cy="445863"/>
          </a:xfrm>
        </p:grpSpPr>
        <p:sp>
          <p:nvSpPr>
            <p:cNvPr id="282" name="片側の 2 つの角を丸めた四角形 281"/>
            <p:cNvSpPr/>
            <p:nvPr/>
          </p:nvSpPr>
          <p:spPr>
            <a:xfrm rot="16200000" flipH="1">
              <a:off x="8671499" y="171464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3" name="片側の 2 つの角を丸めた四角形 282"/>
            <p:cNvSpPr/>
            <p:nvPr/>
          </p:nvSpPr>
          <p:spPr>
            <a:xfrm rot="16200000" flipH="1">
              <a:off x="8671499" y="1984108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9" name="グループ化 308"/>
          <p:cNvGrpSpPr/>
          <p:nvPr/>
        </p:nvGrpSpPr>
        <p:grpSpPr>
          <a:xfrm>
            <a:off x="8671499" y="2287477"/>
            <a:ext cx="176400" cy="445863"/>
            <a:chOff x="8671499" y="2291014"/>
            <a:chExt cx="176400" cy="445863"/>
          </a:xfrm>
        </p:grpSpPr>
        <p:sp>
          <p:nvSpPr>
            <p:cNvPr id="280" name="片側の 2 つの角を丸めた四角形 279"/>
            <p:cNvSpPr/>
            <p:nvPr/>
          </p:nvSpPr>
          <p:spPr>
            <a:xfrm rot="16200000" flipH="1">
              <a:off x="8671499" y="2291014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1" name="片側の 2 つの角を丸めた四角形 280"/>
            <p:cNvSpPr/>
            <p:nvPr/>
          </p:nvSpPr>
          <p:spPr>
            <a:xfrm rot="16200000" flipH="1">
              <a:off x="8671499" y="2560477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8" name="グループ化 307"/>
          <p:cNvGrpSpPr/>
          <p:nvPr/>
        </p:nvGrpSpPr>
        <p:grpSpPr>
          <a:xfrm>
            <a:off x="8672926" y="2867133"/>
            <a:ext cx="176400" cy="445863"/>
            <a:chOff x="8672926" y="2867383"/>
            <a:chExt cx="176400" cy="445863"/>
          </a:xfrm>
        </p:grpSpPr>
        <p:sp>
          <p:nvSpPr>
            <p:cNvPr id="278" name="片側の 2 つの角を丸めた四角形 277"/>
            <p:cNvSpPr/>
            <p:nvPr/>
          </p:nvSpPr>
          <p:spPr>
            <a:xfrm rot="16200000" flipH="1">
              <a:off x="8672926" y="286738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9" name="片側の 2 つの角を丸めた四角形 278"/>
            <p:cNvSpPr/>
            <p:nvPr/>
          </p:nvSpPr>
          <p:spPr>
            <a:xfrm rot="16200000" flipH="1">
              <a:off x="8672926" y="3136846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7" name="グループ化 306"/>
          <p:cNvGrpSpPr/>
          <p:nvPr/>
        </p:nvGrpSpPr>
        <p:grpSpPr>
          <a:xfrm>
            <a:off x="8672926" y="3446789"/>
            <a:ext cx="176400" cy="445863"/>
            <a:chOff x="8672926" y="3443752"/>
            <a:chExt cx="176400" cy="445863"/>
          </a:xfrm>
        </p:grpSpPr>
        <p:sp>
          <p:nvSpPr>
            <p:cNvPr id="276" name="片側の 2 つの角を丸めた四角形 275"/>
            <p:cNvSpPr/>
            <p:nvPr/>
          </p:nvSpPr>
          <p:spPr>
            <a:xfrm rot="16200000" flipH="1">
              <a:off x="8672926" y="3443752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7" name="片側の 2 つの角を丸めた四角形 276"/>
            <p:cNvSpPr/>
            <p:nvPr/>
          </p:nvSpPr>
          <p:spPr>
            <a:xfrm rot="16200000" flipH="1">
              <a:off x="8672926" y="371321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5" name="グループ化 304"/>
          <p:cNvGrpSpPr/>
          <p:nvPr/>
        </p:nvGrpSpPr>
        <p:grpSpPr>
          <a:xfrm>
            <a:off x="8670653" y="4026445"/>
            <a:ext cx="176400" cy="445863"/>
            <a:chOff x="8670653" y="4029730"/>
            <a:chExt cx="176400" cy="445863"/>
          </a:xfrm>
        </p:grpSpPr>
        <p:sp>
          <p:nvSpPr>
            <p:cNvPr id="274" name="片側の 2 つの角を丸めた四角形 273"/>
            <p:cNvSpPr/>
            <p:nvPr/>
          </p:nvSpPr>
          <p:spPr>
            <a:xfrm rot="16200000" flipH="1">
              <a:off x="8670653" y="4029730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5" name="片側の 2 つの角を丸めた四角形 274"/>
            <p:cNvSpPr/>
            <p:nvPr/>
          </p:nvSpPr>
          <p:spPr>
            <a:xfrm rot="16200000" flipH="1">
              <a:off x="8670653" y="429919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4" name="グループ化 303"/>
          <p:cNvGrpSpPr/>
          <p:nvPr/>
        </p:nvGrpSpPr>
        <p:grpSpPr>
          <a:xfrm>
            <a:off x="8670653" y="4606099"/>
            <a:ext cx="176400" cy="445863"/>
            <a:chOff x="8670653" y="4606099"/>
            <a:chExt cx="176400" cy="445863"/>
          </a:xfrm>
        </p:grpSpPr>
        <p:sp>
          <p:nvSpPr>
            <p:cNvPr id="272" name="片側の 2 つの角を丸めた四角形 271"/>
            <p:cNvSpPr/>
            <p:nvPr/>
          </p:nvSpPr>
          <p:spPr>
            <a:xfrm rot="16200000" flipH="1">
              <a:off x="8670653" y="4606099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3" name="片側の 2 つの角を丸めた四角形 272"/>
            <p:cNvSpPr/>
            <p:nvPr/>
          </p:nvSpPr>
          <p:spPr>
            <a:xfrm rot="16200000" flipH="1">
              <a:off x="8670653" y="4875562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34" name="グループ化 333"/>
          <p:cNvGrpSpPr/>
          <p:nvPr/>
        </p:nvGrpSpPr>
        <p:grpSpPr>
          <a:xfrm>
            <a:off x="8407459" y="5324681"/>
            <a:ext cx="445863" cy="176400"/>
            <a:chOff x="8407459" y="5325258"/>
            <a:chExt cx="445863" cy="176400"/>
          </a:xfrm>
        </p:grpSpPr>
        <p:sp>
          <p:nvSpPr>
            <p:cNvPr id="299" name="片側の 2 つの角を丸めた四角形 298"/>
            <p:cNvSpPr/>
            <p:nvPr/>
          </p:nvSpPr>
          <p:spPr>
            <a:xfrm flipH="1">
              <a:off x="8676922" y="5325258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0" name="片側の 2 つの角を丸めた四角形 299"/>
            <p:cNvSpPr/>
            <p:nvPr/>
          </p:nvSpPr>
          <p:spPr>
            <a:xfrm flipH="1">
              <a:off x="8407459" y="5325258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35" name="グループ化 334"/>
          <p:cNvGrpSpPr/>
          <p:nvPr/>
        </p:nvGrpSpPr>
        <p:grpSpPr>
          <a:xfrm>
            <a:off x="7824266" y="5326108"/>
            <a:ext cx="445863" cy="176400"/>
            <a:chOff x="7824266" y="5326685"/>
            <a:chExt cx="445863" cy="176400"/>
          </a:xfrm>
        </p:grpSpPr>
        <p:sp>
          <p:nvSpPr>
            <p:cNvPr id="297" name="片側の 2 つの角を丸めた四角形 296"/>
            <p:cNvSpPr/>
            <p:nvPr/>
          </p:nvSpPr>
          <p:spPr>
            <a:xfrm flipH="1">
              <a:off x="8093729" y="53266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8" name="片側の 2 つの角を丸めた四角形 297"/>
            <p:cNvSpPr/>
            <p:nvPr/>
          </p:nvSpPr>
          <p:spPr>
            <a:xfrm flipH="1">
              <a:off x="7824266" y="53266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36" name="グループ化 335"/>
          <p:cNvGrpSpPr/>
          <p:nvPr/>
        </p:nvGrpSpPr>
        <p:grpSpPr>
          <a:xfrm>
            <a:off x="7241073" y="5326108"/>
            <a:ext cx="445863" cy="176400"/>
            <a:chOff x="7241073" y="5326685"/>
            <a:chExt cx="445863" cy="176400"/>
          </a:xfrm>
        </p:grpSpPr>
        <p:sp>
          <p:nvSpPr>
            <p:cNvPr id="295" name="片側の 2 つの角を丸めた四角形 294"/>
            <p:cNvSpPr/>
            <p:nvPr/>
          </p:nvSpPr>
          <p:spPr>
            <a:xfrm flipH="1">
              <a:off x="7510536" y="53266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6" name="片側の 2 つの角を丸めた四角形 295"/>
            <p:cNvSpPr/>
            <p:nvPr/>
          </p:nvSpPr>
          <p:spPr>
            <a:xfrm flipH="1">
              <a:off x="7241073" y="53266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37" name="グループ化 336"/>
          <p:cNvGrpSpPr/>
          <p:nvPr/>
        </p:nvGrpSpPr>
        <p:grpSpPr>
          <a:xfrm>
            <a:off x="6655095" y="5323836"/>
            <a:ext cx="445863" cy="176400"/>
            <a:chOff x="6655095" y="5324413"/>
            <a:chExt cx="445863" cy="176400"/>
          </a:xfrm>
        </p:grpSpPr>
        <p:sp>
          <p:nvSpPr>
            <p:cNvPr id="293" name="片側の 2 つの角を丸めた四角形 292"/>
            <p:cNvSpPr/>
            <p:nvPr/>
          </p:nvSpPr>
          <p:spPr>
            <a:xfrm flipH="1">
              <a:off x="6924558" y="532441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4" name="片側の 2 つの角を丸めた四角形 293"/>
            <p:cNvSpPr/>
            <p:nvPr/>
          </p:nvSpPr>
          <p:spPr>
            <a:xfrm flipH="1">
              <a:off x="6655095" y="532441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38" name="グループ化 337"/>
          <p:cNvGrpSpPr/>
          <p:nvPr/>
        </p:nvGrpSpPr>
        <p:grpSpPr>
          <a:xfrm>
            <a:off x="6071902" y="5323836"/>
            <a:ext cx="445863" cy="176400"/>
            <a:chOff x="6071902" y="5324413"/>
            <a:chExt cx="445863" cy="176400"/>
          </a:xfrm>
        </p:grpSpPr>
        <p:sp>
          <p:nvSpPr>
            <p:cNvPr id="291" name="片側の 2 つの角を丸めた四角形 290"/>
            <p:cNvSpPr/>
            <p:nvPr/>
          </p:nvSpPr>
          <p:spPr>
            <a:xfrm flipH="1">
              <a:off x="6341365" y="532441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2" name="片側の 2 つの角を丸めた四角形 291"/>
            <p:cNvSpPr/>
            <p:nvPr/>
          </p:nvSpPr>
          <p:spPr>
            <a:xfrm flipH="1">
              <a:off x="6071902" y="532441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L 字 2"/>
          <p:cNvSpPr/>
          <p:nvPr/>
        </p:nvSpPr>
        <p:spPr>
          <a:xfrm flipH="1">
            <a:off x="442995" y="1026078"/>
            <a:ext cx="464400" cy="604800"/>
          </a:xfrm>
          <a:prstGeom prst="corner">
            <a:avLst>
              <a:gd name="adj1" fmla="val 50503"/>
              <a:gd name="adj2" fmla="val 48932"/>
            </a:avLst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9" name="テキスト ボックス 178"/>
          <p:cNvSpPr txBox="1"/>
          <p:nvPr/>
        </p:nvSpPr>
        <p:spPr>
          <a:xfrm rot="5400000">
            <a:off x="448293" y="1250203"/>
            <a:ext cx="668934" cy="1538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AV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操作卓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2" name="L 字 181"/>
          <p:cNvSpPr/>
          <p:nvPr/>
        </p:nvSpPr>
        <p:spPr>
          <a:xfrm flipH="1">
            <a:off x="5480593" y="1019254"/>
            <a:ext cx="464400" cy="604800"/>
          </a:xfrm>
          <a:prstGeom prst="corner">
            <a:avLst>
              <a:gd name="adj1" fmla="val 50503"/>
              <a:gd name="adj2" fmla="val 48932"/>
            </a:avLst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4" name="テキスト ボックス 183"/>
          <p:cNvSpPr txBox="1"/>
          <p:nvPr/>
        </p:nvSpPr>
        <p:spPr>
          <a:xfrm rot="5400000">
            <a:off x="5487018" y="1250203"/>
            <a:ext cx="668934" cy="1538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AV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操作卓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931242" y="864151"/>
            <a:ext cx="2995200" cy="766800"/>
          </a:xfrm>
          <a:prstGeom prst="rect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5" name="正方形/長方形 184"/>
          <p:cNvSpPr/>
          <p:nvPr/>
        </p:nvSpPr>
        <p:spPr>
          <a:xfrm>
            <a:off x="5969555" y="857327"/>
            <a:ext cx="2995200" cy="766800"/>
          </a:xfrm>
          <a:prstGeom prst="rect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068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0" name="図 329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1514"/>
          <a:stretch/>
        </p:blipFill>
        <p:spPr>
          <a:xfrm rot="5400000">
            <a:off x="4190976" y="1451081"/>
            <a:ext cx="6444000" cy="4731784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6000"/>
                    </a14:imgEffect>
                    <a14:imgEffect>
                      <a14:brightnessContrast contras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531755" y="1138799"/>
            <a:ext cx="6443998" cy="5347506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2156482" y="1438147"/>
            <a:ext cx="465479" cy="1692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100" dirty="0" smtClean="0">
                <a:latin typeface="Franklin Gothic Medium" panose="020B0603020102020204" pitchFamily="34" charset="0"/>
              </a:rPr>
              <a:t>9000</a:t>
            </a:r>
            <a:endParaRPr kumimoji="1" lang="ja-JP" altLang="en-US" sz="1100" dirty="0">
              <a:latin typeface="Franklin Gothic Medium" panose="020B0603020102020204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 rot="5400000">
            <a:off x="3574734" y="1167010"/>
            <a:ext cx="426689" cy="1692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100" dirty="0" smtClean="0">
                <a:latin typeface="Franklin Gothic Medium" panose="020B0603020102020204" pitchFamily="34" charset="0"/>
              </a:rPr>
              <a:t>2300</a:t>
            </a:r>
            <a:endParaRPr kumimoji="1" lang="ja-JP" altLang="en-US" sz="1100" dirty="0">
              <a:latin typeface="Franklin Gothic Medium" panose="020B060302010202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88900" y="1174347"/>
            <a:ext cx="1018275" cy="17410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昇降ステージ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99875" y="248192"/>
            <a:ext cx="9506250" cy="263250"/>
          </a:xfrm>
          <a:prstGeom prst="rect">
            <a:avLst/>
          </a:prstGeom>
          <a:solidFill>
            <a:srgbClr val="E1E1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463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3635" y="232714"/>
            <a:ext cx="966876" cy="259126"/>
          </a:xfrm>
          <a:prstGeom prst="rect">
            <a:avLst/>
          </a:prstGeom>
          <a:noFill/>
        </p:spPr>
        <p:txBody>
          <a:bodyPr wrap="square" lIns="29250" tIns="29250" rIns="29250" bIns="29250" rtlCol="0" anchor="ctr">
            <a:normAutofit/>
          </a:bodyPr>
          <a:lstStyle/>
          <a:p>
            <a:pPr algn="ctr"/>
            <a:r>
              <a:rPr lang="ja-JP" altLang="en-US" sz="1300" spc="81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山内ホール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84907" y="257717"/>
            <a:ext cx="1232758" cy="259126"/>
          </a:xfrm>
          <a:prstGeom prst="rect">
            <a:avLst/>
          </a:prstGeom>
          <a:noFill/>
        </p:spPr>
        <p:txBody>
          <a:bodyPr wrap="square" lIns="29250" tIns="29250" rIns="29250" bIns="29250" rtlCol="0" anchor="ctr">
            <a:noAutofit/>
          </a:bodyPr>
          <a:lstStyle/>
          <a:p>
            <a:r>
              <a:rPr lang="ja-JP" altLang="en-US" sz="1300" spc="81" dirty="0">
                <a:latin typeface="+mn-ea"/>
              </a:rPr>
              <a:t>ロ</a:t>
            </a:r>
            <a:r>
              <a:rPr lang="ja-JP" altLang="en-US" sz="894" spc="81" dirty="0" smtClean="0">
                <a:latin typeface="+mn-ea"/>
              </a:rPr>
              <a:t>の</a:t>
            </a:r>
            <a:r>
              <a:rPr lang="ja-JP" altLang="en-US" sz="1056" spc="81" dirty="0" smtClean="0">
                <a:latin typeface="+mn-ea"/>
              </a:rPr>
              <a:t>字形</a:t>
            </a:r>
            <a:r>
              <a:rPr lang="ja-JP" altLang="en-US" sz="1219" spc="81" dirty="0" smtClean="0">
                <a:latin typeface="+mn-ea"/>
              </a:rPr>
              <a:t>・</a:t>
            </a:r>
            <a:r>
              <a:rPr lang="en-US" altLang="ja-JP" sz="1219" spc="81" dirty="0" smtClean="0">
                <a:latin typeface="+mn-ea"/>
              </a:rPr>
              <a:t>40</a:t>
            </a:r>
            <a:r>
              <a:rPr lang="ja-JP" altLang="en-US" sz="1056" spc="81" dirty="0" smtClean="0">
                <a:latin typeface="+mn-ea"/>
              </a:rPr>
              <a:t>席</a:t>
            </a:r>
            <a:endParaRPr lang="ja-JP" altLang="en-US" sz="1056" spc="81" dirty="0">
              <a:latin typeface="+mn-ea"/>
            </a:endParaRPr>
          </a:p>
        </p:txBody>
      </p:sp>
      <p:cxnSp>
        <p:nvCxnSpPr>
          <p:cNvPr id="8" name="直線コネクタ 7"/>
          <p:cNvCxnSpPr>
            <a:stCxn id="6" idx="0"/>
          </p:cNvCxnSpPr>
          <p:nvPr/>
        </p:nvCxnSpPr>
        <p:spPr>
          <a:xfrm>
            <a:off x="4953000" y="248192"/>
            <a:ext cx="0" cy="6672922"/>
          </a:xfrm>
          <a:prstGeom prst="line">
            <a:avLst/>
          </a:prstGeom>
          <a:ln w="5080">
            <a:solidFill>
              <a:srgbClr val="B9B9B9"/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27" name="グループ化 26"/>
          <p:cNvGrpSpPr/>
          <p:nvPr/>
        </p:nvGrpSpPr>
        <p:grpSpPr>
          <a:xfrm>
            <a:off x="7178111" y="1020613"/>
            <a:ext cx="1721063" cy="584582"/>
            <a:chOff x="7085405" y="1419412"/>
            <a:chExt cx="1658579" cy="563359"/>
          </a:xfrm>
        </p:grpSpPr>
        <p:sp>
          <p:nvSpPr>
            <p:cNvPr id="20" name="テキスト ボックス 19"/>
            <p:cNvSpPr txBox="1"/>
            <p:nvPr/>
          </p:nvSpPr>
          <p:spPr>
            <a:xfrm>
              <a:off x="7085405" y="1819640"/>
              <a:ext cx="465479" cy="1631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kumimoji="1" lang="en-US" altLang="ja-JP" sz="1100" dirty="0" smtClean="0">
                  <a:latin typeface="Franklin Gothic Medium" panose="020B0603020102020204" pitchFamily="34" charset="0"/>
                </a:rPr>
                <a:t>9000</a:t>
              </a:r>
              <a:endParaRPr kumimoji="1" lang="ja-JP" altLang="en-US" sz="1100" dirty="0">
                <a:latin typeface="Franklin Gothic Medium" panose="020B0603020102020204" pitchFamily="34" charset="0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 rot="5400000">
              <a:off x="8449074" y="1551191"/>
              <a:ext cx="426689" cy="1631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kumimoji="1" lang="en-US" altLang="ja-JP" sz="1100" dirty="0" smtClean="0">
                  <a:latin typeface="Franklin Gothic Medium" panose="020B0603020102020204" pitchFamily="34" charset="0"/>
                </a:rPr>
                <a:t>2300</a:t>
              </a:r>
              <a:endParaRPr kumimoji="1" lang="ja-JP" altLang="en-US" sz="1100" dirty="0">
                <a:latin typeface="Franklin Gothic Medium" panose="020B0603020102020204" pitchFamily="34" charset="0"/>
              </a:endParaRPr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6902022" y="1175025"/>
            <a:ext cx="1056637" cy="1692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昇降ステージ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>
            <a:off x="4951915" y="823350"/>
            <a:ext cx="180607" cy="1275"/>
          </a:xfrm>
          <a:prstGeom prst="line">
            <a:avLst/>
          </a:prstGeom>
          <a:ln w="9525">
            <a:solidFill>
              <a:srgbClr val="A0A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4951915" y="5905828"/>
            <a:ext cx="180607" cy="1275"/>
          </a:xfrm>
          <a:prstGeom prst="line">
            <a:avLst/>
          </a:prstGeom>
          <a:ln w="9525">
            <a:solidFill>
              <a:srgbClr val="A0A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8118382" y="262465"/>
            <a:ext cx="1469803" cy="259200"/>
          </a:xfrm>
          <a:prstGeom prst="rect">
            <a:avLst/>
          </a:prstGeom>
          <a:noFill/>
        </p:spPr>
        <p:txBody>
          <a:bodyPr wrap="square" lIns="29250" tIns="29250" rIns="29250" bIns="29250" rtlCol="0" anchor="ctr">
            <a:noAutofit/>
          </a:bodyPr>
          <a:lstStyle/>
          <a:p>
            <a:r>
              <a:rPr lang="ja-JP" altLang="en-US" sz="1100" spc="81" dirty="0" smtClean="0">
                <a:latin typeface="+mn-ea"/>
              </a:rPr>
              <a:t>スクール</a:t>
            </a:r>
            <a:r>
              <a:rPr lang="ja-JP" altLang="en-US" sz="1100" spc="81" dirty="0">
                <a:latin typeface="+mn-ea"/>
              </a:rPr>
              <a:t>形式</a:t>
            </a:r>
            <a:r>
              <a:rPr lang="ja-JP" altLang="en-US" sz="1100" spc="81" dirty="0" smtClean="0">
                <a:latin typeface="+mn-ea"/>
              </a:rPr>
              <a:t>・</a:t>
            </a:r>
            <a:r>
              <a:rPr lang="en-US" altLang="ja-JP" sz="1100" spc="81" dirty="0">
                <a:latin typeface="+mn-ea"/>
              </a:rPr>
              <a:t>8</a:t>
            </a:r>
            <a:r>
              <a:rPr lang="en-US" altLang="ja-JP" sz="1100" spc="81" dirty="0" smtClean="0">
                <a:latin typeface="+mn-ea"/>
              </a:rPr>
              <a:t>0</a:t>
            </a:r>
            <a:r>
              <a:rPr lang="ja-JP" altLang="en-US" sz="1100" spc="81" dirty="0" smtClean="0">
                <a:latin typeface="+mn-ea"/>
              </a:rPr>
              <a:t>席</a:t>
            </a:r>
            <a:endParaRPr lang="ja-JP" altLang="en-US" sz="1100" spc="81" dirty="0">
              <a:latin typeface="+mn-ea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786497" y="6431987"/>
            <a:ext cx="843277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r"/>
            <a:r>
              <a:rPr lang="ja-JP" altLang="en-US" sz="800" dirty="0" smtClean="0">
                <a:latin typeface="+mn-ea"/>
              </a:rPr>
              <a:t>グリッド </a:t>
            </a:r>
            <a:r>
              <a:rPr lang="en-US" altLang="ja-JP" sz="900" dirty="0" smtClean="0">
                <a:latin typeface="+mn-ea"/>
              </a:rPr>
              <a:t>9</a:t>
            </a:r>
            <a:r>
              <a:rPr kumimoji="1" lang="en-US" altLang="ja-JP" sz="900" dirty="0" smtClean="0">
                <a:latin typeface="+mn-ea"/>
              </a:rPr>
              <a:t>0</a:t>
            </a:r>
            <a:r>
              <a:rPr kumimoji="1" lang="en-US" altLang="ja-JP" sz="900" spc="80" dirty="0" smtClean="0">
                <a:latin typeface="+mn-ea"/>
              </a:rPr>
              <a:t>0</a:t>
            </a:r>
            <a:r>
              <a:rPr kumimoji="1" lang="ja-JP" altLang="en-US" sz="700" dirty="0" smtClean="0">
                <a:latin typeface="+mn-ea"/>
              </a:rPr>
              <a:t>角</a:t>
            </a:r>
            <a:endParaRPr kumimoji="1" lang="en-US" altLang="ja-JP" sz="700" dirty="0" smtClean="0">
              <a:latin typeface="+mn-ea"/>
            </a:endParaRPr>
          </a:p>
          <a:p>
            <a:pPr algn="r"/>
            <a:r>
              <a:rPr kumimoji="1" lang="ja-JP" altLang="en-US" sz="800" dirty="0" smtClean="0">
                <a:latin typeface="+mn-ea"/>
              </a:rPr>
              <a:t>単位 </a:t>
            </a:r>
            <a:r>
              <a:rPr kumimoji="1" lang="en-US" altLang="ja-JP" sz="900" dirty="0" smtClean="0">
                <a:latin typeface="+mn-ea"/>
              </a:rPr>
              <a:t>mm</a:t>
            </a:r>
            <a:endParaRPr kumimoji="1" lang="ja-JP" altLang="en-US" sz="800" dirty="0">
              <a:latin typeface="+mn-ea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2293164" y="5545394"/>
            <a:ext cx="234000" cy="30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正方形/長方形 105"/>
          <p:cNvSpPr/>
          <p:nvPr/>
        </p:nvSpPr>
        <p:spPr>
          <a:xfrm>
            <a:off x="6270060" y="6498486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角丸四角形 106"/>
          <p:cNvSpPr/>
          <p:nvPr/>
        </p:nvSpPr>
        <p:spPr>
          <a:xfrm>
            <a:off x="7752117" y="6482996"/>
            <a:ext cx="176400" cy="1764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6920676" y="6508011"/>
            <a:ext cx="722020" cy="1384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ja-JP" altLang="en-US" sz="9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机 </a:t>
            </a:r>
            <a:r>
              <a:rPr lang="en-US" altLang="ja-JP" sz="9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1800×45</a:t>
            </a:r>
            <a:endParaRPr kumimoji="1" lang="ja-JP" altLang="en-US" sz="9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7995578" y="6508011"/>
            <a:ext cx="829648" cy="1384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ja-JP" altLang="en-US" sz="9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椅子</a:t>
            </a:r>
            <a:r>
              <a:rPr lang="ja-JP" altLang="en-US" sz="9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en-US" altLang="ja-JP" sz="9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550×550</a:t>
            </a:r>
            <a:endParaRPr kumimoji="1" lang="ja-JP" altLang="en-US" sz="9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12" name="正方形/長方形 111"/>
          <p:cNvSpPr/>
          <p:nvPr/>
        </p:nvSpPr>
        <p:spPr>
          <a:xfrm>
            <a:off x="7326113" y="5545394"/>
            <a:ext cx="234000" cy="30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正方形/長方形 113"/>
          <p:cNvSpPr/>
          <p:nvPr/>
        </p:nvSpPr>
        <p:spPr>
          <a:xfrm rot="10800000">
            <a:off x="8868209" y="1925714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正方形/長方形 114"/>
          <p:cNvSpPr/>
          <p:nvPr/>
        </p:nvSpPr>
        <p:spPr>
          <a:xfrm rot="10800000">
            <a:off x="8288654" y="1925714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正方形/長方形 115"/>
          <p:cNvSpPr/>
          <p:nvPr/>
        </p:nvSpPr>
        <p:spPr>
          <a:xfrm rot="10800000">
            <a:off x="7458414" y="1925714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正方形/長方形 116"/>
          <p:cNvSpPr/>
          <p:nvPr/>
        </p:nvSpPr>
        <p:spPr>
          <a:xfrm rot="10800000">
            <a:off x="6877759" y="1925714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7" name="正方形/長方形 166"/>
          <p:cNvSpPr/>
          <p:nvPr/>
        </p:nvSpPr>
        <p:spPr>
          <a:xfrm rot="10800000">
            <a:off x="6051173" y="1924386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8" name="正方形/長方形 167"/>
          <p:cNvSpPr/>
          <p:nvPr/>
        </p:nvSpPr>
        <p:spPr>
          <a:xfrm rot="10800000">
            <a:off x="5470518" y="1924386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0" name="グループ化 59"/>
          <p:cNvGrpSpPr/>
          <p:nvPr/>
        </p:nvGrpSpPr>
        <p:grpSpPr>
          <a:xfrm>
            <a:off x="8288653" y="2467057"/>
            <a:ext cx="1155554" cy="144009"/>
            <a:chOff x="8288653" y="2467057"/>
            <a:chExt cx="1155554" cy="144009"/>
          </a:xfrm>
          <a:solidFill>
            <a:srgbClr val="CDCDCD"/>
          </a:solidFill>
        </p:grpSpPr>
        <p:sp>
          <p:nvSpPr>
            <p:cNvPr id="119" name="正方形/長方形 118"/>
            <p:cNvSpPr/>
            <p:nvPr/>
          </p:nvSpPr>
          <p:spPr>
            <a:xfrm rot="10800000">
              <a:off x="8868207" y="2467057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" name="正方形/長方形 119"/>
            <p:cNvSpPr/>
            <p:nvPr/>
          </p:nvSpPr>
          <p:spPr>
            <a:xfrm rot="10800000">
              <a:off x="8288653" y="2467066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6877759" y="2467037"/>
            <a:ext cx="1156655" cy="144028"/>
            <a:chOff x="6877759" y="2467037"/>
            <a:chExt cx="1156655" cy="144028"/>
          </a:xfrm>
          <a:solidFill>
            <a:srgbClr val="CDCDCD"/>
          </a:solidFill>
        </p:grpSpPr>
        <p:sp>
          <p:nvSpPr>
            <p:cNvPr id="121" name="正方形/長方形 120"/>
            <p:cNvSpPr/>
            <p:nvPr/>
          </p:nvSpPr>
          <p:spPr>
            <a:xfrm rot="10800000">
              <a:off x="7458414" y="2467037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正方形/長方形 121"/>
            <p:cNvSpPr/>
            <p:nvPr/>
          </p:nvSpPr>
          <p:spPr>
            <a:xfrm rot="10800000">
              <a:off x="6877759" y="2467065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" name="グループ化 33"/>
          <p:cNvGrpSpPr/>
          <p:nvPr/>
        </p:nvGrpSpPr>
        <p:grpSpPr>
          <a:xfrm>
            <a:off x="5470546" y="2465709"/>
            <a:ext cx="1156655" cy="144000"/>
            <a:chOff x="5470546" y="2465709"/>
            <a:chExt cx="1156655" cy="144000"/>
          </a:xfrm>
          <a:solidFill>
            <a:srgbClr val="CDCDCD"/>
          </a:solidFill>
        </p:grpSpPr>
        <p:sp>
          <p:nvSpPr>
            <p:cNvPr id="169" name="正方形/長方形 168"/>
            <p:cNvSpPr/>
            <p:nvPr/>
          </p:nvSpPr>
          <p:spPr>
            <a:xfrm rot="10800000">
              <a:off x="6051201" y="2465709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0" name="正方形/長方形 169"/>
            <p:cNvSpPr/>
            <p:nvPr/>
          </p:nvSpPr>
          <p:spPr>
            <a:xfrm rot="10800000">
              <a:off x="5470546" y="2465709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92" name="正方形/長方形 191"/>
          <p:cNvSpPr/>
          <p:nvPr/>
        </p:nvSpPr>
        <p:spPr>
          <a:xfrm>
            <a:off x="1548024" y="5049290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3" name="正方形/長方形 192"/>
          <p:cNvSpPr/>
          <p:nvPr/>
        </p:nvSpPr>
        <p:spPr>
          <a:xfrm>
            <a:off x="2128129" y="5049290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4" name="正方形/長方形 193"/>
          <p:cNvSpPr/>
          <p:nvPr/>
        </p:nvSpPr>
        <p:spPr>
          <a:xfrm>
            <a:off x="2711163" y="5049290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5" name="正方形/長方形 194"/>
          <p:cNvSpPr/>
          <p:nvPr/>
        </p:nvSpPr>
        <p:spPr>
          <a:xfrm>
            <a:off x="3292116" y="5049290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6" name="正方形/長方形 195"/>
          <p:cNvSpPr/>
          <p:nvPr/>
        </p:nvSpPr>
        <p:spPr>
          <a:xfrm>
            <a:off x="967774" y="5050618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4" name="正方形/長方形 213"/>
          <p:cNvSpPr/>
          <p:nvPr/>
        </p:nvSpPr>
        <p:spPr>
          <a:xfrm rot="10800000">
            <a:off x="2711119" y="1996742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5" name="正方形/長方形 214"/>
          <p:cNvSpPr/>
          <p:nvPr/>
        </p:nvSpPr>
        <p:spPr>
          <a:xfrm rot="10800000">
            <a:off x="2130540" y="1996742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6" name="正方形/長方形 215"/>
          <p:cNvSpPr/>
          <p:nvPr/>
        </p:nvSpPr>
        <p:spPr>
          <a:xfrm rot="10800000">
            <a:off x="1547880" y="1996742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7" name="正方形/長方形 216"/>
          <p:cNvSpPr/>
          <p:nvPr/>
        </p:nvSpPr>
        <p:spPr>
          <a:xfrm rot="10800000">
            <a:off x="967775" y="1996742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8" name="正方形/長方形 217"/>
          <p:cNvSpPr/>
          <p:nvPr/>
        </p:nvSpPr>
        <p:spPr>
          <a:xfrm rot="10800000">
            <a:off x="3292217" y="1995414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6" name="正方形/長方形 235"/>
          <p:cNvSpPr/>
          <p:nvPr/>
        </p:nvSpPr>
        <p:spPr>
          <a:xfrm rot="16200000">
            <a:off x="3504107" y="4104750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7" name="正方形/長方形 236"/>
          <p:cNvSpPr/>
          <p:nvPr/>
        </p:nvSpPr>
        <p:spPr>
          <a:xfrm rot="16200000">
            <a:off x="3504107" y="3524645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8" name="正方形/長方形 237"/>
          <p:cNvSpPr/>
          <p:nvPr/>
        </p:nvSpPr>
        <p:spPr>
          <a:xfrm rot="16200000">
            <a:off x="3504106" y="2942458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9" name="正方形/長方形 238"/>
          <p:cNvSpPr/>
          <p:nvPr/>
        </p:nvSpPr>
        <p:spPr>
          <a:xfrm rot="16200000">
            <a:off x="3504106" y="2361506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0" name="正方形/長方形 239"/>
          <p:cNvSpPr/>
          <p:nvPr/>
        </p:nvSpPr>
        <p:spPr>
          <a:xfrm rot="16200000">
            <a:off x="3504106" y="4685000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8" name="正方形/長方形 257"/>
          <p:cNvSpPr/>
          <p:nvPr/>
        </p:nvSpPr>
        <p:spPr>
          <a:xfrm rot="5400000">
            <a:off x="751855" y="2942604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9" name="正方形/長方形 258"/>
          <p:cNvSpPr/>
          <p:nvPr/>
        </p:nvSpPr>
        <p:spPr>
          <a:xfrm rot="5400000">
            <a:off x="751855" y="3528685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0" name="正方形/長方形 259"/>
          <p:cNvSpPr/>
          <p:nvPr/>
        </p:nvSpPr>
        <p:spPr>
          <a:xfrm rot="5400000">
            <a:off x="751855" y="4104895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1" name="正方形/長方形 260"/>
          <p:cNvSpPr/>
          <p:nvPr/>
        </p:nvSpPr>
        <p:spPr>
          <a:xfrm rot="5400000">
            <a:off x="751855" y="4685000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2" name="正方形/長方形 261"/>
          <p:cNvSpPr/>
          <p:nvPr/>
        </p:nvSpPr>
        <p:spPr>
          <a:xfrm rot="5400000">
            <a:off x="751855" y="2361506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8" name="グループ化 117"/>
          <p:cNvGrpSpPr/>
          <p:nvPr/>
        </p:nvGrpSpPr>
        <p:grpSpPr>
          <a:xfrm>
            <a:off x="8288653" y="3008388"/>
            <a:ext cx="1155555" cy="144000"/>
            <a:chOff x="8288653" y="3008388"/>
            <a:chExt cx="1155555" cy="144000"/>
          </a:xfrm>
          <a:solidFill>
            <a:srgbClr val="CDCDCD"/>
          </a:solidFill>
        </p:grpSpPr>
        <p:sp>
          <p:nvSpPr>
            <p:cNvPr id="290" name="正方形/長方形 289"/>
            <p:cNvSpPr/>
            <p:nvPr/>
          </p:nvSpPr>
          <p:spPr>
            <a:xfrm rot="10800000">
              <a:off x="8868208" y="3008388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1" name="正方形/長方形 290"/>
            <p:cNvSpPr/>
            <p:nvPr/>
          </p:nvSpPr>
          <p:spPr>
            <a:xfrm rot="10800000">
              <a:off x="8288653" y="3008388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3" name="グループ化 112"/>
          <p:cNvGrpSpPr/>
          <p:nvPr/>
        </p:nvGrpSpPr>
        <p:grpSpPr>
          <a:xfrm>
            <a:off x="6877759" y="3008388"/>
            <a:ext cx="1156655" cy="144000"/>
            <a:chOff x="6877759" y="3008388"/>
            <a:chExt cx="1156655" cy="144000"/>
          </a:xfrm>
          <a:solidFill>
            <a:srgbClr val="CDCDCD"/>
          </a:solidFill>
        </p:grpSpPr>
        <p:sp>
          <p:nvSpPr>
            <p:cNvPr id="292" name="正方形/長方形 291"/>
            <p:cNvSpPr/>
            <p:nvPr/>
          </p:nvSpPr>
          <p:spPr>
            <a:xfrm rot="10800000">
              <a:off x="7458414" y="3008388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3" name="正方形/長方形 292"/>
            <p:cNvSpPr/>
            <p:nvPr/>
          </p:nvSpPr>
          <p:spPr>
            <a:xfrm rot="10800000">
              <a:off x="6877759" y="3008388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5470517" y="3007061"/>
            <a:ext cx="1156655" cy="144000"/>
            <a:chOff x="5470517" y="3007061"/>
            <a:chExt cx="1156655" cy="144000"/>
          </a:xfrm>
          <a:solidFill>
            <a:srgbClr val="CDCDCD"/>
          </a:solidFill>
        </p:grpSpPr>
        <p:sp>
          <p:nvSpPr>
            <p:cNvPr id="294" name="正方形/長方形 293"/>
            <p:cNvSpPr/>
            <p:nvPr/>
          </p:nvSpPr>
          <p:spPr>
            <a:xfrm rot="10800000">
              <a:off x="6051172" y="3007061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5" name="正方形/長方形 294"/>
            <p:cNvSpPr/>
            <p:nvPr/>
          </p:nvSpPr>
          <p:spPr>
            <a:xfrm rot="10800000">
              <a:off x="5470517" y="3007061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1" name="グループ化 140"/>
          <p:cNvGrpSpPr/>
          <p:nvPr/>
        </p:nvGrpSpPr>
        <p:grpSpPr>
          <a:xfrm>
            <a:off x="8288653" y="3549732"/>
            <a:ext cx="1155554" cy="144009"/>
            <a:chOff x="8288653" y="3549732"/>
            <a:chExt cx="1155554" cy="144009"/>
          </a:xfrm>
          <a:solidFill>
            <a:srgbClr val="CDCDCD"/>
          </a:solidFill>
        </p:grpSpPr>
        <p:sp>
          <p:nvSpPr>
            <p:cNvPr id="297" name="正方形/長方形 296"/>
            <p:cNvSpPr/>
            <p:nvPr/>
          </p:nvSpPr>
          <p:spPr>
            <a:xfrm rot="10800000">
              <a:off x="8868207" y="3549732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8" name="正方形/長方形 297"/>
            <p:cNvSpPr/>
            <p:nvPr/>
          </p:nvSpPr>
          <p:spPr>
            <a:xfrm rot="10800000">
              <a:off x="8288653" y="3549741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8" name="グループ化 127"/>
          <p:cNvGrpSpPr/>
          <p:nvPr/>
        </p:nvGrpSpPr>
        <p:grpSpPr>
          <a:xfrm>
            <a:off x="6877759" y="3549712"/>
            <a:ext cx="1156655" cy="144028"/>
            <a:chOff x="6877759" y="3549712"/>
            <a:chExt cx="1156655" cy="144028"/>
          </a:xfrm>
          <a:solidFill>
            <a:srgbClr val="CDCDCD"/>
          </a:solidFill>
        </p:grpSpPr>
        <p:sp>
          <p:nvSpPr>
            <p:cNvPr id="299" name="正方形/長方形 298"/>
            <p:cNvSpPr/>
            <p:nvPr/>
          </p:nvSpPr>
          <p:spPr>
            <a:xfrm rot="10800000">
              <a:off x="7458414" y="3549712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0" name="正方形/長方形 299"/>
            <p:cNvSpPr/>
            <p:nvPr/>
          </p:nvSpPr>
          <p:spPr>
            <a:xfrm rot="10800000">
              <a:off x="6877759" y="3549740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3" name="グループ化 122"/>
          <p:cNvGrpSpPr/>
          <p:nvPr/>
        </p:nvGrpSpPr>
        <p:grpSpPr>
          <a:xfrm>
            <a:off x="5470546" y="3548384"/>
            <a:ext cx="1156655" cy="144000"/>
            <a:chOff x="5470546" y="3548384"/>
            <a:chExt cx="1156655" cy="144000"/>
          </a:xfrm>
          <a:solidFill>
            <a:srgbClr val="CDCDCD"/>
          </a:solidFill>
        </p:grpSpPr>
        <p:sp>
          <p:nvSpPr>
            <p:cNvPr id="301" name="正方形/長方形 300"/>
            <p:cNvSpPr/>
            <p:nvPr/>
          </p:nvSpPr>
          <p:spPr>
            <a:xfrm rot="10800000">
              <a:off x="6051201" y="3548384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2" name="正方形/長方形 301"/>
            <p:cNvSpPr/>
            <p:nvPr/>
          </p:nvSpPr>
          <p:spPr>
            <a:xfrm rot="10800000">
              <a:off x="5470546" y="3548384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46" name="グループ化 445"/>
          <p:cNvGrpSpPr/>
          <p:nvPr/>
        </p:nvGrpSpPr>
        <p:grpSpPr>
          <a:xfrm>
            <a:off x="8288653" y="4091063"/>
            <a:ext cx="1155555" cy="144000"/>
            <a:chOff x="8288653" y="4091063"/>
            <a:chExt cx="1155555" cy="144000"/>
          </a:xfrm>
          <a:solidFill>
            <a:srgbClr val="CDCDCD"/>
          </a:solidFill>
        </p:grpSpPr>
        <p:sp>
          <p:nvSpPr>
            <p:cNvPr id="342" name="正方形/長方形 341"/>
            <p:cNvSpPr/>
            <p:nvPr/>
          </p:nvSpPr>
          <p:spPr>
            <a:xfrm rot="10800000">
              <a:off x="8868208" y="4091063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3" name="正方形/長方形 342"/>
            <p:cNvSpPr/>
            <p:nvPr/>
          </p:nvSpPr>
          <p:spPr>
            <a:xfrm rot="10800000">
              <a:off x="8288653" y="4091063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45" name="グループ化 444"/>
          <p:cNvGrpSpPr/>
          <p:nvPr/>
        </p:nvGrpSpPr>
        <p:grpSpPr>
          <a:xfrm>
            <a:off x="6877759" y="4091063"/>
            <a:ext cx="1156655" cy="144000"/>
            <a:chOff x="6877759" y="4091063"/>
            <a:chExt cx="1156655" cy="144000"/>
          </a:xfrm>
          <a:solidFill>
            <a:srgbClr val="CDCDCD"/>
          </a:solidFill>
        </p:grpSpPr>
        <p:sp>
          <p:nvSpPr>
            <p:cNvPr id="344" name="正方形/長方形 343"/>
            <p:cNvSpPr/>
            <p:nvPr/>
          </p:nvSpPr>
          <p:spPr>
            <a:xfrm rot="10800000">
              <a:off x="7458414" y="4091063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5" name="正方形/長方形 344"/>
            <p:cNvSpPr/>
            <p:nvPr/>
          </p:nvSpPr>
          <p:spPr>
            <a:xfrm rot="10800000">
              <a:off x="6877759" y="4091063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4" name="グループ化 153"/>
          <p:cNvGrpSpPr/>
          <p:nvPr/>
        </p:nvGrpSpPr>
        <p:grpSpPr>
          <a:xfrm>
            <a:off x="5470517" y="4089736"/>
            <a:ext cx="1156655" cy="144000"/>
            <a:chOff x="5470517" y="4089736"/>
            <a:chExt cx="1156655" cy="144000"/>
          </a:xfrm>
          <a:solidFill>
            <a:srgbClr val="CDCDCD"/>
          </a:solidFill>
        </p:grpSpPr>
        <p:sp>
          <p:nvSpPr>
            <p:cNvPr id="346" name="正方形/長方形 345"/>
            <p:cNvSpPr/>
            <p:nvPr/>
          </p:nvSpPr>
          <p:spPr>
            <a:xfrm rot="10800000">
              <a:off x="6051172" y="4089736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7" name="正方形/長方形 346"/>
            <p:cNvSpPr/>
            <p:nvPr/>
          </p:nvSpPr>
          <p:spPr>
            <a:xfrm rot="10800000">
              <a:off x="5470517" y="4089736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49" name="グループ化 448"/>
          <p:cNvGrpSpPr/>
          <p:nvPr/>
        </p:nvGrpSpPr>
        <p:grpSpPr>
          <a:xfrm>
            <a:off x="8288653" y="4632407"/>
            <a:ext cx="1155554" cy="144009"/>
            <a:chOff x="8288653" y="4632407"/>
            <a:chExt cx="1155554" cy="144009"/>
          </a:xfrm>
          <a:solidFill>
            <a:srgbClr val="CDCDCD"/>
          </a:solidFill>
        </p:grpSpPr>
        <p:sp>
          <p:nvSpPr>
            <p:cNvPr id="349" name="正方形/長方形 348"/>
            <p:cNvSpPr/>
            <p:nvPr/>
          </p:nvSpPr>
          <p:spPr>
            <a:xfrm rot="10800000">
              <a:off x="8868207" y="4632407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0" name="正方形/長方形 349"/>
            <p:cNvSpPr/>
            <p:nvPr/>
          </p:nvSpPr>
          <p:spPr>
            <a:xfrm rot="10800000">
              <a:off x="8288653" y="4632416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48" name="グループ化 447"/>
          <p:cNvGrpSpPr/>
          <p:nvPr/>
        </p:nvGrpSpPr>
        <p:grpSpPr>
          <a:xfrm>
            <a:off x="6877759" y="4632387"/>
            <a:ext cx="1156655" cy="144028"/>
            <a:chOff x="6877759" y="4632387"/>
            <a:chExt cx="1156655" cy="144028"/>
          </a:xfrm>
          <a:solidFill>
            <a:srgbClr val="CDCDCD"/>
          </a:solidFill>
        </p:grpSpPr>
        <p:sp>
          <p:nvSpPr>
            <p:cNvPr id="351" name="正方形/長方形 350"/>
            <p:cNvSpPr/>
            <p:nvPr/>
          </p:nvSpPr>
          <p:spPr>
            <a:xfrm rot="10800000">
              <a:off x="7458414" y="4632387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2" name="正方形/長方形 351"/>
            <p:cNvSpPr/>
            <p:nvPr/>
          </p:nvSpPr>
          <p:spPr>
            <a:xfrm rot="10800000">
              <a:off x="6877759" y="4632415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47" name="グループ化 446"/>
          <p:cNvGrpSpPr/>
          <p:nvPr/>
        </p:nvGrpSpPr>
        <p:grpSpPr>
          <a:xfrm>
            <a:off x="5470546" y="4631059"/>
            <a:ext cx="1156655" cy="144000"/>
            <a:chOff x="5470546" y="4631059"/>
            <a:chExt cx="1156655" cy="144000"/>
          </a:xfrm>
          <a:solidFill>
            <a:srgbClr val="CDCDCD"/>
          </a:solidFill>
        </p:grpSpPr>
        <p:sp>
          <p:nvSpPr>
            <p:cNvPr id="353" name="正方形/長方形 352"/>
            <p:cNvSpPr/>
            <p:nvPr/>
          </p:nvSpPr>
          <p:spPr>
            <a:xfrm rot="10800000">
              <a:off x="6051201" y="4631059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4" name="正方形/長方形 353"/>
            <p:cNvSpPr/>
            <p:nvPr/>
          </p:nvSpPr>
          <p:spPr>
            <a:xfrm rot="10800000">
              <a:off x="5470546" y="4631059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51" name="グループ化 450"/>
          <p:cNvGrpSpPr/>
          <p:nvPr/>
        </p:nvGrpSpPr>
        <p:grpSpPr>
          <a:xfrm>
            <a:off x="8288653" y="5173738"/>
            <a:ext cx="1155555" cy="144000"/>
            <a:chOff x="8288653" y="5173738"/>
            <a:chExt cx="1155555" cy="144000"/>
          </a:xfrm>
          <a:solidFill>
            <a:srgbClr val="CDCDCD"/>
          </a:solidFill>
        </p:grpSpPr>
        <p:sp>
          <p:nvSpPr>
            <p:cNvPr id="394" name="正方形/長方形 393"/>
            <p:cNvSpPr/>
            <p:nvPr/>
          </p:nvSpPr>
          <p:spPr>
            <a:xfrm rot="10800000">
              <a:off x="8868208" y="5173738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5" name="正方形/長方形 394"/>
            <p:cNvSpPr/>
            <p:nvPr/>
          </p:nvSpPr>
          <p:spPr>
            <a:xfrm rot="10800000">
              <a:off x="8288653" y="5173738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50" name="グループ化 449"/>
          <p:cNvGrpSpPr/>
          <p:nvPr/>
        </p:nvGrpSpPr>
        <p:grpSpPr>
          <a:xfrm>
            <a:off x="5470517" y="5172411"/>
            <a:ext cx="1156655" cy="144000"/>
            <a:chOff x="5470517" y="5172411"/>
            <a:chExt cx="1156655" cy="144000"/>
          </a:xfrm>
          <a:solidFill>
            <a:srgbClr val="CDCDCD"/>
          </a:solidFill>
        </p:grpSpPr>
        <p:sp>
          <p:nvSpPr>
            <p:cNvPr id="398" name="正方形/長方形 397"/>
            <p:cNvSpPr/>
            <p:nvPr/>
          </p:nvSpPr>
          <p:spPr>
            <a:xfrm rot="10800000">
              <a:off x="6051172" y="5172411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9" name="正方形/長方形 398"/>
            <p:cNvSpPr/>
            <p:nvPr/>
          </p:nvSpPr>
          <p:spPr>
            <a:xfrm rot="10800000">
              <a:off x="5470517" y="5172411"/>
              <a:ext cx="576000" cy="144000"/>
            </a:xfrm>
            <a:prstGeom prst="rect">
              <a:avLst/>
            </a:prstGeom>
            <a:grpFill/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78" name="テキスト ボックス 477"/>
          <p:cNvSpPr txBox="1"/>
          <p:nvPr/>
        </p:nvSpPr>
        <p:spPr>
          <a:xfrm>
            <a:off x="6862780" y="5139689"/>
            <a:ext cx="1262521" cy="3077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+mn-ea"/>
              </a:rPr>
              <a:t>机の前後の間隔 </a:t>
            </a:r>
            <a:r>
              <a:rPr lang="ja-JP" altLang="en-US" sz="900" spc="80" dirty="0" smtClean="0">
                <a:latin typeface="+mn-ea"/>
              </a:rPr>
              <a:t>約</a:t>
            </a:r>
            <a:r>
              <a:rPr lang="en-US" altLang="ja-JP" sz="900" dirty="0" smtClean="0">
                <a:latin typeface="+mn-ea"/>
              </a:rPr>
              <a:t>1000</a:t>
            </a:r>
          </a:p>
          <a:p>
            <a:pPr>
              <a:lnSpc>
                <a:spcPts val="1200"/>
              </a:lnSpc>
            </a:pPr>
            <a:r>
              <a:rPr kumimoji="1" lang="ja-JP" altLang="en-US" sz="900" dirty="0" smtClean="0">
                <a:latin typeface="+mn-ea"/>
              </a:rPr>
              <a:t>通路の幅 </a:t>
            </a:r>
            <a:r>
              <a:rPr kumimoji="1" lang="ja-JP" altLang="en-US" sz="900" spc="80" dirty="0" smtClean="0">
                <a:latin typeface="+mn-ea"/>
              </a:rPr>
              <a:t>約</a:t>
            </a:r>
            <a:r>
              <a:rPr kumimoji="1" lang="en-US" altLang="ja-JP" sz="900" dirty="0" smtClean="0">
                <a:latin typeface="+mn-ea"/>
              </a:rPr>
              <a:t>60</a:t>
            </a:r>
            <a:r>
              <a:rPr lang="en-US" altLang="ja-JP" sz="900" dirty="0" smtClean="0">
                <a:latin typeface="+mn-ea"/>
              </a:rPr>
              <a:t>0</a:t>
            </a:r>
            <a:endParaRPr kumimoji="1" lang="ja-JP" altLang="en-US" sz="900" dirty="0">
              <a:latin typeface="+mn-ea"/>
            </a:endParaRPr>
          </a:p>
        </p:txBody>
      </p:sp>
      <p:grpSp>
        <p:nvGrpSpPr>
          <p:cNvPr id="348" name="グループ化 347"/>
          <p:cNvGrpSpPr/>
          <p:nvPr/>
        </p:nvGrpSpPr>
        <p:grpSpPr>
          <a:xfrm>
            <a:off x="3369192" y="5251711"/>
            <a:ext cx="445863" cy="176400"/>
            <a:chOff x="8407459" y="5325258"/>
            <a:chExt cx="445863" cy="176400"/>
          </a:xfrm>
        </p:grpSpPr>
        <p:sp>
          <p:nvSpPr>
            <p:cNvPr id="407" name="片側の 2 つの角を丸めた四角形 406"/>
            <p:cNvSpPr/>
            <p:nvPr/>
          </p:nvSpPr>
          <p:spPr>
            <a:xfrm flipH="1">
              <a:off x="8676922" y="5325258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8" name="片側の 2 つの角を丸めた四角形 407"/>
            <p:cNvSpPr/>
            <p:nvPr/>
          </p:nvSpPr>
          <p:spPr>
            <a:xfrm flipH="1">
              <a:off x="8407459" y="5325258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55" name="グループ化 354"/>
          <p:cNvGrpSpPr/>
          <p:nvPr/>
        </p:nvGrpSpPr>
        <p:grpSpPr>
          <a:xfrm>
            <a:off x="2785999" y="5253138"/>
            <a:ext cx="445863" cy="176400"/>
            <a:chOff x="7824266" y="5326685"/>
            <a:chExt cx="445863" cy="176400"/>
          </a:xfrm>
        </p:grpSpPr>
        <p:sp>
          <p:nvSpPr>
            <p:cNvPr id="405" name="片側の 2 つの角を丸めた四角形 404"/>
            <p:cNvSpPr/>
            <p:nvPr/>
          </p:nvSpPr>
          <p:spPr>
            <a:xfrm flipH="1">
              <a:off x="8093729" y="53266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6" name="片側の 2 つの角を丸めた四角形 405"/>
            <p:cNvSpPr/>
            <p:nvPr/>
          </p:nvSpPr>
          <p:spPr>
            <a:xfrm flipH="1">
              <a:off x="7824266" y="53266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74" name="グループ化 373"/>
          <p:cNvGrpSpPr/>
          <p:nvPr/>
        </p:nvGrpSpPr>
        <p:grpSpPr>
          <a:xfrm>
            <a:off x="2202806" y="5253138"/>
            <a:ext cx="445863" cy="176400"/>
            <a:chOff x="7241073" y="5326685"/>
            <a:chExt cx="445863" cy="176400"/>
          </a:xfrm>
        </p:grpSpPr>
        <p:sp>
          <p:nvSpPr>
            <p:cNvPr id="403" name="片側の 2 つの角を丸めた四角形 402"/>
            <p:cNvSpPr/>
            <p:nvPr/>
          </p:nvSpPr>
          <p:spPr>
            <a:xfrm flipH="1">
              <a:off x="7510536" y="53266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4" name="片側の 2 つの角を丸めた四角形 403"/>
            <p:cNvSpPr/>
            <p:nvPr/>
          </p:nvSpPr>
          <p:spPr>
            <a:xfrm flipH="1">
              <a:off x="7241073" y="53266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93" name="グループ化 392"/>
          <p:cNvGrpSpPr/>
          <p:nvPr/>
        </p:nvGrpSpPr>
        <p:grpSpPr>
          <a:xfrm>
            <a:off x="1616828" y="5250866"/>
            <a:ext cx="445863" cy="176400"/>
            <a:chOff x="6655095" y="5324413"/>
            <a:chExt cx="445863" cy="176400"/>
          </a:xfrm>
        </p:grpSpPr>
        <p:sp>
          <p:nvSpPr>
            <p:cNvPr id="401" name="片側の 2 つの角を丸めた四角形 400"/>
            <p:cNvSpPr/>
            <p:nvPr/>
          </p:nvSpPr>
          <p:spPr>
            <a:xfrm flipH="1">
              <a:off x="6924558" y="532441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2" name="片側の 2 つの角を丸めた四角形 401"/>
            <p:cNvSpPr/>
            <p:nvPr/>
          </p:nvSpPr>
          <p:spPr>
            <a:xfrm flipH="1">
              <a:off x="6655095" y="532441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96" name="グループ化 395"/>
          <p:cNvGrpSpPr/>
          <p:nvPr/>
        </p:nvGrpSpPr>
        <p:grpSpPr>
          <a:xfrm>
            <a:off x="1033635" y="5250866"/>
            <a:ext cx="445863" cy="176400"/>
            <a:chOff x="6071902" y="5324413"/>
            <a:chExt cx="445863" cy="176400"/>
          </a:xfrm>
        </p:grpSpPr>
        <p:sp>
          <p:nvSpPr>
            <p:cNvPr id="397" name="片側の 2 つの角を丸めた四角形 396"/>
            <p:cNvSpPr/>
            <p:nvPr/>
          </p:nvSpPr>
          <p:spPr>
            <a:xfrm flipH="1">
              <a:off x="6341365" y="532441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0" name="片側の 2 つの角を丸めた四角形 399"/>
            <p:cNvSpPr/>
            <p:nvPr/>
          </p:nvSpPr>
          <p:spPr>
            <a:xfrm flipH="1">
              <a:off x="6071902" y="532441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10" name="グループ化 409"/>
          <p:cNvGrpSpPr/>
          <p:nvPr/>
        </p:nvGrpSpPr>
        <p:grpSpPr>
          <a:xfrm flipV="1">
            <a:off x="3369192" y="1759803"/>
            <a:ext cx="445863" cy="176400"/>
            <a:chOff x="8407459" y="5325258"/>
            <a:chExt cx="445863" cy="176400"/>
          </a:xfrm>
        </p:grpSpPr>
        <p:sp>
          <p:nvSpPr>
            <p:cNvPr id="423" name="片側の 2 つの角を丸めた四角形 422"/>
            <p:cNvSpPr/>
            <p:nvPr/>
          </p:nvSpPr>
          <p:spPr>
            <a:xfrm flipH="1">
              <a:off x="8676922" y="5325258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4" name="片側の 2 つの角を丸めた四角形 423"/>
            <p:cNvSpPr/>
            <p:nvPr/>
          </p:nvSpPr>
          <p:spPr>
            <a:xfrm flipH="1">
              <a:off x="8407459" y="5325258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11" name="グループ化 410"/>
          <p:cNvGrpSpPr/>
          <p:nvPr/>
        </p:nvGrpSpPr>
        <p:grpSpPr>
          <a:xfrm flipV="1">
            <a:off x="2785999" y="1758376"/>
            <a:ext cx="445863" cy="176400"/>
            <a:chOff x="7824266" y="5326685"/>
            <a:chExt cx="445863" cy="176400"/>
          </a:xfrm>
        </p:grpSpPr>
        <p:sp>
          <p:nvSpPr>
            <p:cNvPr id="421" name="片側の 2 つの角を丸めた四角形 420"/>
            <p:cNvSpPr/>
            <p:nvPr/>
          </p:nvSpPr>
          <p:spPr>
            <a:xfrm flipH="1">
              <a:off x="8093729" y="53266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2" name="片側の 2 つの角を丸めた四角形 421"/>
            <p:cNvSpPr/>
            <p:nvPr/>
          </p:nvSpPr>
          <p:spPr>
            <a:xfrm flipH="1">
              <a:off x="7824266" y="53266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12" name="グループ化 411"/>
          <p:cNvGrpSpPr/>
          <p:nvPr/>
        </p:nvGrpSpPr>
        <p:grpSpPr>
          <a:xfrm flipV="1">
            <a:off x="2202806" y="1758376"/>
            <a:ext cx="445863" cy="176400"/>
            <a:chOff x="7241073" y="5326685"/>
            <a:chExt cx="445863" cy="176400"/>
          </a:xfrm>
        </p:grpSpPr>
        <p:sp>
          <p:nvSpPr>
            <p:cNvPr id="419" name="片側の 2 つの角を丸めた四角形 418"/>
            <p:cNvSpPr/>
            <p:nvPr/>
          </p:nvSpPr>
          <p:spPr>
            <a:xfrm flipH="1">
              <a:off x="7510536" y="53266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0" name="片側の 2 つの角を丸めた四角形 419"/>
            <p:cNvSpPr/>
            <p:nvPr/>
          </p:nvSpPr>
          <p:spPr>
            <a:xfrm flipH="1">
              <a:off x="7241073" y="53266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13" name="グループ化 412"/>
          <p:cNvGrpSpPr/>
          <p:nvPr/>
        </p:nvGrpSpPr>
        <p:grpSpPr>
          <a:xfrm flipV="1">
            <a:off x="1616828" y="1760648"/>
            <a:ext cx="445863" cy="176400"/>
            <a:chOff x="6655095" y="5324413"/>
            <a:chExt cx="445863" cy="176400"/>
          </a:xfrm>
        </p:grpSpPr>
        <p:sp>
          <p:nvSpPr>
            <p:cNvPr id="417" name="片側の 2 つの角を丸めた四角形 416"/>
            <p:cNvSpPr/>
            <p:nvPr/>
          </p:nvSpPr>
          <p:spPr>
            <a:xfrm flipH="1">
              <a:off x="6924558" y="532441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8" name="片側の 2 つの角を丸めた四角形 417"/>
            <p:cNvSpPr/>
            <p:nvPr/>
          </p:nvSpPr>
          <p:spPr>
            <a:xfrm flipH="1">
              <a:off x="6655095" y="532441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14" name="グループ化 413"/>
          <p:cNvGrpSpPr/>
          <p:nvPr/>
        </p:nvGrpSpPr>
        <p:grpSpPr>
          <a:xfrm flipV="1">
            <a:off x="1033635" y="1760648"/>
            <a:ext cx="445863" cy="176400"/>
            <a:chOff x="6071902" y="5324413"/>
            <a:chExt cx="445863" cy="176400"/>
          </a:xfrm>
        </p:grpSpPr>
        <p:sp>
          <p:nvSpPr>
            <p:cNvPr id="415" name="片側の 2 つの角を丸めた四角形 414"/>
            <p:cNvSpPr/>
            <p:nvPr/>
          </p:nvSpPr>
          <p:spPr>
            <a:xfrm flipH="1">
              <a:off x="6341365" y="532441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6" name="片側の 2 つの角を丸めた四角形 415"/>
            <p:cNvSpPr/>
            <p:nvPr/>
          </p:nvSpPr>
          <p:spPr>
            <a:xfrm flipH="1">
              <a:off x="6071902" y="532441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26" name="グループ化 425"/>
          <p:cNvGrpSpPr/>
          <p:nvPr/>
        </p:nvGrpSpPr>
        <p:grpSpPr>
          <a:xfrm rot="16200000">
            <a:off x="3793890" y="2339823"/>
            <a:ext cx="445863" cy="176400"/>
            <a:chOff x="8407459" y="5325258"/>
            <a:chExt cx="445863" cy="176400"/>
          </a:xfrm>
        </p:grpSpPr>
        <p:sp>
          <p:nvSpPr>
            <p:cNvPr id="485" name="片側の 2 つの角を丸めた四角形 484"/>
            <p:cNvSpPr/>
            <p:nvPr/>
          </p:nvSpPr>
          <p:spPr>
            <a:xfrm flipH="1">
              <a:off x="8676922" y="5325258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6" name="片側の 2 つの角を丸めた四角形 485"/>
            <p:cNvSpPr/>
            <p:nvPr/>
          </p:nvSpPr>
          <p:spPr>
            <a:xfrm flipH="1">
              <a:off x="8407459" y="5325258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27" name="グループ化 426"/>
          <p:cNvGrpSpPr/>
          <p:nvPr/>
        </p:nvGrpSpPr>
        <p:grpSpPr>
          <a:xfrm rot="16200000">
            <a:off x="3795317" y="2923016"/>
            <a:ext cx="445863" cy="176400"/>
            <a:chOff x="7824266" y="5326685"/>
            <a:chExt cx="445863" cy="176400"/>
          </a:xfrm>
        </p:grpSpPr>
        <p:sp>
          <p:nvSpPr>
            <p:cNvPr id="483" name="片側の 2 つの角を丸めた四角形 482"/>
            <p:cNvSpPr/>
            <p:nvPr/>
          </p:nvSpPr>
          <p:spPr>
            <a:xfrm flipH="1">
              <a:off x="8093729" y="53266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4" name="片側の 2 つの角を丸めた四角形 483"/>
            <p:cNvSpPr/>
            <p:nvPr/>
          </p:nvSpPr>
          <p:spPr>
            <a:xfrm flipH="1">
              <a:off x="7824266" y="53266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28" name="グループ化 427"/>
          <p:cNvGrpSpPr/>
          <p:nvPr/>
        </p:nvGrpSpPr>
        <p:grpSpPr>
          <a:xfrm rot="16200000">
            <a:off x="3795318" y="3506209"/>
            <a:ext cx="445863" cy="176400"/>
            <a:chOff x="7241073" y="5326685"/>
            <a:chExt cx="445863" cy="176400"/>
          </a:xfrm>
        </p:grpSpPr>
        <p:sp>
          <p:nvSpPr>
            <p:cNvPr id="481" name="片側の 2 つの角を丸めた四角形 480"/>
            <p:cNvSpPr/>
            <p:nvPr/>
          </p:nvSpPr>
          <p:spPr>
            <a:xfrm flipH="1">
              <a:off x="7510536" y="53266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2" name="片側の 2 つの角を丸めた四角形 481"/>
            <p:cNvSpPr/>
            <p:nvPr/>
          </p:nvSpPr>
          <p:spPr>
            <a:xfrm flipH="1">
              <a:off x="7241073" y="53266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41" name="グループ化 440"/>
          <p:cNvGrpSpPr/>
          <p:nvPr/>
        </p:nvGrpSpPr>
        <p:grpSpPr>
          <a:xfrm rot="16200000">
            <a:off x="3793046" y="4092187"/>
            <a:ext cx="445863" cy="176400"/>
            <a:chOff x="6655095" y="5324413"/>
            <a:chExt cx="445863" cy="176400"/>
          </a:xfrm>
        </p:grpSpPr>
        <p:sp>
          <p:nvSpPr>
            <p:cNvPr id="479" name="片側の 2 つの角を丸めた四角形 478"/>
            <p:cNvSpPr/>
            <p:nvPr/>
          </p:nvSpPr>
          <p:spPr>
            <a:xfrm flipH="1">
              <a:off x="6924558" y="532441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0" name="片側の 2 つの角を丸めた四角形 479"/>
            <p:cNvSpPr/>
            <p:nvPr/>
          </p:nvSpPr>
          <p:spPr>
            <a:xfrm flipH="1">
              <a:off x="6655095" y="532441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42" name="グループ化 441"/>
          <p:cNvGrpSpPr/>
          <p:nvPr/>
        </p:nvGrpSpPr>
        <p:grpSpPr>
          <a:xfrm rot="16200000">
            <a:off x="3793046" y="4675380"/>
            <a:ext cx="445863" cy="176400"/>
            <a:chOff x="6071902" y="5324413"/>
            <a:chExt cx="445863" cy="176400"/>
          </a:xfrm>
        </p:grpSpPr>
        <p:sp>
          <p:nvSpPr>
            <p:cNvPr id="443" name="片側の 2 つの角を丸めた四角形 442"/>
            <p:cNvSpPr/>
            <p:nvPr/>
          </p:nvSpPr>
          <p:spPr>
            <a:xfrm flipH="1">
              <a:off x="6341365" y="532441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4" name="片側の 2 つの角を丸めた四角形 443"/>
            <p:cNvSpPr/>
            <p:nvPr/>
          </p:nvSpPr>
          <p:spPr>
            <a:xfrm flipH="1">
              <a:off x="6071902" y="532441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88" name="グループ化 487"/>
          <p:cNvGrpSpPr/>
          <p:nvPr/>
        </p:nvGrpSpPr>
        <p:grpSpPr>
          <a:xfrm rot="16200000" flipV="1">
            <a:off x="596628" y="2339823"/>
            <a:ext cx="445863" cy="176400"/>
            <a:chOff x="8407459" y="5325258"/>
            <a:chExt cx="445863" cy="176400"/>
          </a:xfrm>
        </p:grpSpPr>
        <p:sp>
          <p:nvSpPr>
            <p:cNvPr id="501" name="片側の 2 つの角を丸めた四角形 500"/>
            <p:cNvSpPr/>
            <p:nvPr/>
          </p:nvSpPr>
          <p:spPr>
            <a:xfrm flipH="1">
              <a:off x="8676922" y="5325258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2" name="片側の 2 つの角を丸めた四角形 501"/>
            <p:cNvSpPr/>
            <p:nvPr/>
          </p:nvSpPr>
          <p:spPr>
            <a:xfrm flipH="1">
              <a:off x="8407459" y="5325258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89" name="グループ化 488"/>
          <p:cNvGrpSpPr/>
          <p:nvPr/>
        </p:nvGrpSpPr>
        <p:grpSpPr>
          <a:xfrm rot="16200000" flipV="1">
            <a:off x="595201" y="2923016"/>
            <a:ext cx="445863" cy="176400"/>
            <a:chOff x="7824266" y="5326685"/>
            <a:chExt cx="445863" cy="176400"/>
          </a:xfrm>
        </p:grpSpPr>
        <p:sp>
          <p:nvSpPr>
            <p:cNvPr id="499" name="片側の 2 つの角を丸めた四角形 498"/>
            <p:cNvSpPr/>
            <p:nvPr/>
          </p:nvSpPr>
          <p:spPr>
            <a:xfrm flipH="1">
              <a:off x="8093729" y="53266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0" name="片側の 2 つの角を丸めた四角形 499"/>
            <p:cNvSpPr/>
            <p:nvPr/>
          </p:nvSpPr>
          <p:spPr>
            <a:xfrm flipH="1">
              <a:off x="7824266" y="53266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90" name="グループ化 489"/>
          <p:cNvGrpSpPr/>
          <p:nvPr/>
        </p:nvGrpSpPr>
        <p:grpSpPr>
          <a:xfrm rot="16200000" flipV="1">
            <a:off x="595202" y="3506209"/>
            <a:ext cx="445863" cy="176400"/>
            <a:chOff x="7241073" y="5326685"/>
            <a:chExt cx="445863" cy="176400"/>
          </a:xfrm>
        </p:grpSpPr>
        <p:sp>
          <p:nvSpPr>
            <p:cNvPr id="497" name="片側の 2 つの角を丸めた四角形 496"/>
            <p:cNvSpPr/>
            <p:nvPr/>
          </p:nvSpPr>
          <p:spPr>
            <a:xfrm flipH="1">
              <a:off x="7510536" y="53266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8" name="片側の 2 つの角を丸めた四角形 497"/>
            <p:cNvSpPr/>
            <p:nvPr/>
          </p:nvSpPr>
          <p:spPr>
            <a:xfrm flipH="1">
              <a:off x="7241073" y="53266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91" name="グループ化 490"/>
          <p:cNvGrpSpPr/>
          <p:nvPr/>
        </p:nvGrpSpPr>
        <p:grpSpPr>
          <a:xfrm rot="16200000" flipV="1">
            <a:off x="597474" y="4092187"/>
            <a:ext cx="445863" cy="176400"/>
            <a:chOff x="6655095" y="5324413"/>
            <a:chExt cx="445863" cy="176400"/>
          </a:xfrm>
        </p:grpSpPr>
        <p:sp>
          <p:nvSpPr>
            <p:cNvPr id="495" name="片側の 2 つの角を丸めた四角形 494"/>
            <p:cNvSpPr/>
            <p:nvPr/>
          </p:nvSpPr>
          <p:spPr>
            <a:xfrm flipH="1">
              <a:off x="6924558" y="532441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6" name="片側の 2 つの角を丸めた四角形 495"/>
            <p:cNvSpPr/>
            <p:nvPr/>
          </p:nvSpPr>
          <p:spPr>
            <a:xfrm flipH="1">
              <a:off x="6655095" y="532441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92" name="グループ化 491"/>
          <p:cNvGrpSpPr/>
          <p:nvPr/>
        </p:nvGrpSpPr>
        <p:grpSpPr>
          <a:xfrm rot="16200000" flipV="1">
            <a:off x="597474" y="4675380"/>
            <a:ext cx="445863" cy="176400"/>
            <a:chOff x="6071902" y="5324413"/>
            <a:chExt cx="445863" cy="176400"/>
          </a:xfrm>
        </p:grpSpPr>
        <p:sp>
          <p:nvSpPr>
            <p:cNvPr id="493" name="片側の 2 つの角を丸めた四角形 492"/>
            <p:cNvSpPr/>
            <p:nvPr/>
          </p:nvSpPr>
          <p:spPr>
            <a:xfrm flipH="1">
              <a:off x="6341365" y="532441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4" name="片側の 2 つの角を丸めた四角形 493"/>
            <p:cNvSpPr/>
            <p:nvPr/>
          </p:nvSpPr>
          <p:spPr>
            <a:xfrm flipH="1">
              <a:off x="6071902" y="5324413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5531514" y="2117792"/>
            <a:ext cx="1029056" cy="177827"/>
            <a:chOff x="4207684" y="5518199"/>
            <a:chExt cx="1029056" cy="177827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4790877" y="5518199"/>
              <a:ext cx="445863" cy="176400"/>
              <a:chOff x="4790877" y="5518199"/>
              <a:chExt cx="445863" cy="176400"/>
            </a:xfrm>
          </p:grpSpPr>
          <p:sp>
            <p:nvSpPr>
              <p:cNvPr id="503" name="片側の 2 つの角を丸めた四角形 502"/>
              <p:cNvSpPr/>
              <p:nvPr/>
            </p:nvSpPr>
            <p:spPr>
              <a:xfrm flipH="1">
                <a:off x="5060340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4" name="片側の 2 つの角を丸めた四角形 503"/>
              <p:cNvSpPr/>
              <p:nvPr/>
            </p:nvSpPr>
            <p:spPr>
              <a:xfrm flipH="1">
                <a:off x="4790877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" name="グループ化 1"/>
            <p:cNvGrpSpPr/>
            <p:nvPr/>
          </p:nvGrpSpPr>
          <p:grpSpPr>
            <a:xfrm>
              <a:off x="4207684" y="5519626"/>
              <a:ext cx="445863" cy="176400"/>
              <a:chOff x="4207684" y="5519626"/>
              <a:chExt cx="445863" cy="176400"/>
            </a:xfrm>
          </p:grpSpPr>
          <p:sp>
            <p:nvSpPr>
              <p:cNvPr id="505" name="片側の 2 つの角を丸めた四角形 504"/>
              <p:cNvSpPr/>
              <p:nvPr/>
            </p:nvSpPr>
            <p:spPr>
              <a:xfrm flipH="1">
                <a:off x="4477147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6" name="片側の 2 つの角を丸めた四角形 505"/>
              <p:cNvSpPr/>
              <p:nvPr/>
            </p:nvSpPr>
            <p:spPr>
              <a:xfrm flipH="1">
                <a:off x="4207684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07" name="グループ化 506"/>
          <p:cNvGrpSpPr/>
          <p:nvPr/>
        </p:nvGrpSpPr>
        <p:grpSpPr>
          <a:xfrm>
            <a:off x="6943656" y="2117792"/>
            <a:ext cx="1029056" cy="177827"/>
            <a:chOff x="4207684" y="5518199"/>
            <a:chExt cx="1029056" cy="177827"/>
          </a:xfrm>
        </p:grpSpPr>
        <p:grpSp>
          <p:nvGrpSpPr>
            <p:cNvPr id="508" name="グループ化 507"/>
            <p:cNvGrpSpPr/>
            <p:nvPr/>
          </p:nvGrpSpPr>
          <p:grpSpPr>
            <a:xfrm>
              <a:off x="4790877" y="5518199"/>
              <a:ext cx="445863" cy="176400"/>
              <a:chOff x="4790877" y="5518199"/>
              <a:chExt cx="445863" cy="176400"/>
            </a:xfrm>
          </p:grpSpPr>
          <p:sp>
            <p:nvSpPr>
              <p:cNvPr id="512" name="片側の 2 つの角を丸めた四角形 511"/>
              <p:cNvSpPr/>
              <p:nvPr/>
            </p:nvSpPr>
            <p:spPr>
              <a:xfrm flipH="1">
                <a:off x="5060340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3" name="片側の 2 つの角を丸めた四角形 512"/>
              <p:cNvSpPr/>
              <p:nvPr/>
            </p:nvSpPr>
            <p:spPr>
              <a:xfrm flipH="1">
                <a:off x="4790877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09" name="グループ化 508"/>
            <p:cNvGrpSpPr/>
            <p:nvPr/>
          </p:nvGrpSpPr>
          <p:grpSpPr>
            <a:xfrm>
              <a:off x="4207684" y="5519626"/>
              <a:ext cx="445863" cy="176400"/>
              <a:chOff x="4207684" y="5519626"/>
              <a:chExt cx="445863" cy="176400"/>
            </a:xfrm>
          </p:grpSpPr>
          <p:sp>
            <p:nvSpPr>
              <p:cNvPr id="510" name="片側の 2 つの角を丸めた四角形 509"/>
              <p:cNvSpPr/>
              <p:nvPr/>
            </p:nvSpPr>
            <p:spPr>
              <a:xfrm flipH="1">
                <a:off x="4477147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1" name="片側の 2 つの角を丸めた四角形 510"/>
              <p:cNvSpPr/>
              <p:nvPr/>
            </p:nvSpPr>
            <p:spPr>
              <a:xfrm flipH="1">
                <a:off x="4207684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14" name="グループ化 513"/>
          <p:cNvGrpSpPr/>
          <p:nvPr/>
        </p:nvGrpSpPr>
        <p:grpSpPr>
          <a:xfrm>
            <a:off x="8349929" y="2117792"/>
            <a:ext cx="1029056" cy="177827"/>
            <a:chOff x="4207684" y="5518199"/>
            <a:chExt cx="1029056" cy="177827"/>
          </a:xfrm>
        </p:grpSpPr>
        <p:grpSp>
          <p:nvGrpSpPr>
            <p:cNvPr id="515" name="グループ化 514"/>
            <p:cNvGrpSpPr/>
            <p:nvPr/>
          </p:nvGrpSpPr>
          <p:grpSpPr>
            <a:xfrm>
              <a:off x="4790877" y="5518199"/>
              <a:ext cx="445863" cy="176400"/>
              <a:chOff x="4790877" y="5518199"/>
              <a:chExt cx="445863" cy="176400"/>
            </a:xfrm>
          </p:grpSpPr>
          <p:sp>
            <p:nvSpPr>
              <p:cNvPr id="519" name="片側の 2 つの角を丸めた四角形 518"/>
              <p:cNvSpPr/>
              <p:nvPr/>
            </p:nvSpPr>
            <p:spPr>
              <a:xfrm flipH="1">
                <a:off x="5060340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0" name="片側の 2 つの角を丸めた四角形 519"/>
              <p:cNvSpPr/>
              <p:nvPr/>
            </p:nvSpPr>
            <p:spPr>
              <a:xfrm flipH="1">
                <a:off x="4790877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16" name="グループ化 515"/>
            <p:cNvGrpSpPr/>
            <p:nvPr/>
          </p:nvGrpSpPr>
          <p:grpSpPr>
            <a:xfrm>
              <a:off x="4207684" y="5519626"/>
              <a:ext cx="445863" cy="176400"/>
              <a:chOff x="4207684" y="5519626"/>
              <a:chExt cx="445863" cy="176400"/>
            </a:xfrm>
          </p:grpSpPr>
          <p:sp>
            <p:nvSpPr>
              <p:cNvPr id="517" name="片側の 2 つの角を丸めた四角形 516"/>
              <p:cNvSpPr/>
              <p:nvPr/>
            </p:nvSpPr>
            <p:spPr>
              <a:xfrm flipH="1">
                <a:off x="4477147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8" name="片側の 2 つの角を丸めた四角形 517"/>
              <p:cNvSpPr/>
              <p:nvPr/>
            </p:nvSpPr>
            <p:spPr>
              <a:xfrm flipH="1">
                <a:off x="4207684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22" name="グループ化 521"/>
          <p:cNvGrpSpPr/>
          <p:nvPr/>
        </p:nvGrpSpPr>
        <p:grpSpPr>
          <a:xfrm>
            <a:off x="5531514" y="2658656"/>
            <a:ext cx="1029056" cy="177827"/>
            <a:chOff x="4207684" y="5518199"/>
            <a:chExt cx="1029056" cy="177827"/>
          </a:xfrm>
        </p:grpSpPr>
        <p:grpSp>
          <p:nvGrpSpPr>
            <p:cNvPr id="537" name="グループ化 536"/>
            <p:cNvGrpSpPr/>
            <p:nvPr/>
          </p:nvGrpSpPr>
          <p:grpSpPr>
            <a:xfrm>
              <a:off x="4790877" y="5518199"/>
              <a:ext cx="445863" cy="176400"/>
              <a:chOff x="4790877" y="5518199"/>
              <a:chExt cx="445863" cy="176400"/>
            </a:xfrm>
          </p:grpSpPr>
          <p:sp>
            <p:nvSpPr>
              <p:cNvPr id="541" name="片側の 2 つの角を丸めた四角形 540"/>
              <p:cNvSpPr/>
              <p:nvPr/>
            </p:nvSpPr>
            <p:spPr>
              <a:xfrm flipH="1">
                <a:off x="5060340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2" name="片側の 2 つの角を丸めた四角形 541"/>
              <p:cNvSpPr/>
              <p:nvPr/>
            </p:nvSpPr>
            <p:spPr>
              <a:xfrm flipH="1">
                <a:off x="4790877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38" name="グループ化 537"/>
            <p:cNvGrpSpPr/>
            <p:nvPr/>
          </p:nvGrpSpPr>
          <p:grpSpPr>
            <a:xfrm>
              <a:off x="4207684" y="5519626"/>
              <a:ext cx="445863" cy="176400"/>
              <a:chOff x="4207684" y="5519626"/>
              <a:chExt cx="445863" cy="176400"/>
            </a:xfrm>
          </p:grpSpPr>
          <p:sp>
            <p:nvSpPr>
              <p:cNvPr id="539" name="片側の 2 つの角を丸めた四角形 538"/>
              <p:cNvSpPr/>
              <p:nvPr/>
            </p:nvSpPr>
            <p:spPr>
              <a:xfrm flipH="1">
                <a:off x="4477147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0" name="片側の 2 つの角を丸めた四角形 539"/>
              <p:cNvSpPr/>
              <p:nvPr/>
            </p:nvSpPr>
            <p:spPr>
              <a:xfrm flipH="1">
                <a:off x="4207684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23" name="グループ化 522"/>
          <p:cNvGrpSpPr/>
          <p:nvPr/>
        </p:nvGrpSpPr>
        <p:grpSpPr>
          <a:xfrm>
            <a:off x="6943656" y="2658656"/>
            <a:ext cx="1029056" cy="177827"/>
            <a:chOff x="4207684" y="5518199"/>
            <a:chExt cx="1029056" cy="177827"/>
          </a:xfrm>
        </p:grpSpPr>
        <p:grpSp>
          <p:nvGrpSpPr>
            <p:cNvPr id="531" name="グループ化 530"/>
            <p:cNvGrpSpPr/>
            <p:nvPr/>
          </p:nvGrpSpPr>
          <p:grpSpPr>
            <a:xfrm>
              <a:off x="4790877" y="5518199"/>
              <a:ext cx="445863" cy="176400"/>
              <a:chOff x="4790877" y="5518199"/>
              <a:chExt cx="445863" cy="176400"/>
            </a:xfrm>
          </p:grpSpPr>
          <p:sp>
            <p:nvSpPr>
              <p:cNvPr id="535" name="片側の 2 つの角を丸めた四角形 534"/>
              <p:cNvSpPr/>
              <p:nvPr/>
            </p:nvSpPr>
            <p:spPr>
              <a:xfrm flipH="1">
                <a:off x="5060340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6" name="片側の 2 つの角を丸めた四角形 535"/>
              <p:cNvSpPr/>
              <p:nvPr/>
            </p:nvSpPr>
            <p:spPr>
              <a:xfrm flipH="1">
                <a:off x="4790877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32" name="グループ化 531"/>
            <p:cNvGrpSpPr/>
            <p:nvPr/>
          </p:nvGrpSpPr>
          <p:grpSpPr>
            <a:xfrm>
              <a:off x="4207684" y="5519626"/>
              <a:ext cx="445863" cy="176400"/>
              <a:chOff x="4207684" y="5519626"/>
              <a:chExt cx="445863" cy="176400"/>
            </a:xfrm>
          </p:grpSpPr>
          <p:sp>
            <p:nvSpPr>
              <p:cNvPr id="533" name="片側の 2 つの角を丸めた四角形 532"/>
              <p:cNvSpPr/>
              <p:nvPr/>
            </p:nvSpPr>
            <p:spPr>
              <a:xfrm flipH="1">
                <a:off x="4477147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4" name="片側の 2 つの角を丸めた四角形 533"/>
              <p:cNvSpPr/>
              <p:nvPr/>
            </p:nvSpPr>
            <p:spPr>
              <a:xfrm flipH="1">
                <a:off x="4207684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24" name="グループ化 523"/>
          <p:cNvGrpSpPr/>
          <p:nvPr/>
        </p:nvGrpSpPr>
        <p:grpSpPr>
          <a:xfrm>
            <a:off x="8349929" y="2658656"/>
            <a:ext cx="1029056" cy="177827"/>
            <a:chOff x="4207684" y="5518199"/>
            <a:chExt cx="1029056" cy="177827"/>
          </a:xfrm>
        </p:grpSpPr>
        <p:grpSp>
          <p:nvGrpSpPr>
            <p:cNvPr id="525" name="グループ化 524"/>
            <p:cNvGrpSpPr/>
            <p:nvPr/>
          </p:nvGrpSpPr>
          <p:grpSpPr>
            <a:xfrm>
              <a:off x="4790877" y="5518199"/>
              <a:ext cx="445863" cy="176400"/>
              <a:chOff x="4790877" y="5518199"/>
              <a:chExt cx="445863" cy="176400"/>
            </a:xfrm>
          </p:grpSpPr>
          <p:sp>
            <p:nvSpPr>
              <p:cNvPr id="529" name="片側の 2 つの角を丸めた四角形 528"/>
              <p:cNvSpPr/>
              <p:nvPr/>
            </p:nvSpPr>
            <p:spPr>
              <a:xfrm flipH="1">
                <a:off x="5060340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0" name="片側の 2 つの角を丸めた四角形 529"/>
              <p:cNvSpPr/>
              <p:nvPr/>
            </p:nvSpPr>
            <p:spPr>
              <a:xfrm flipH="1">
                <a:off x="4790877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26" name="グループ化 525"/>
            <p:cNvGrpSpPr/>
            <p:nvPr/>
          </p:nvGrpSpPr>
          <p:grpSpPr>
            <a:xfrm>
              <a:off x="4207684" y="5519626"/>
              <a:ext cx="445863" cy="176400"/>
              <a:chOff x="4207684" y="5519626"/>
              <a:chExt cx="445863" cy="176400"/>
            </a:xfrm>
          </p:grpSpPr>
          <p:sp>
            <p:nvSpPr>
              <p:cNvPr id="527" name="片側の 2 つの角を丸めた四角形 526"/>
              <p:cNvSpPr/>
              <p:nvPr/>
            </p:nvSpPr>
            <p:spPr>
              <a:xfrm flipH="1">
                <a:off x="4477147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8" name="片側の 2 つの角を丸めた四角形 527"/>
              <p:cNvSpPr/>
              <p:nvPr/>
            </p:nvSpPr>
            <p:spPr>
              <a:xfrm flipH="1">
                <a:off x="4207684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44" name="グループ化 543"/>
          <p:cNvGrpSpPr/>
          <p:nvPr/>
        </p:nvGrpSpPr>
        <p:grpSpPr>
          <a:xfrm>
            <a:off x="5531514" y="3199517"/>
            <a:ext cx="1029056" cy="177827"/>
            <a:chOff x="4207684" y="5518199"/>
            <a:chExt cx="1029056" cy="177827"/>
          </a:xfrm>
        </p:grpSpPr>
        <p:grpSp>
          <p:nvGrpSpPr>
            <p:cNvPr id="559" name="グループ化 558"/>
            <p:cNvGrpSpPr/>
            <p:nvPr/>
          </p:nvGrpSpPr>
          <p:grpSpPr>
            <a:xfrm>
              <a:off x="4790877" y="5518199"/>
              <a:ext cx="445863" cy="176400"/>
              <a:chOff x="4790877" y="5518199"/>
              <a:chExt cx="445863" cy="176400"/>
            </a:xfrm>
          </p:grpSpPr>
          <p:sp>
            <p:nvSpPr>
              <p:cNvPr id="563" name="片側の 2 つの角を丸めた四角形 562"/>
              <p:cNvSpPr/>
              <p:nvPr/>
            </p:nvSpPr>
            <p:spPr>
              <a:xfrm flipH="1">
                <a:off x="5060340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4" name="片側の 2 つの角を丸めた四角形 563"/>
              <p:cNvSpPr/>
              <p:nvPr/>
            </p:nvSpPr>
            <p:spPr>
              <a:xfrm flipH="1">
                <a:off x="4790877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60" name="グループ化 559"/>
            <p:cNvGrpSpPr/>
            <p:nvPr/>
          </p:nvGrpSpPr>
          <p:grpSpPr>
            <a:xfrm>
              <a:off x="4207684" y="5519626"/>
              <a:ext cx="445863" cy="176400"/>
              <a:chOff x="4207684" y="5519626"/>
              <a:chExt cx="445863" cy="176400"/>
            </a:xfrm>
          </p:grpSpPr>
          <p:sp>
            <p:nvSpPr>
              <p:cNvPr id="561" name="片側の 2 つの角を丸めた四角形 560"/>
              <p:cNvSpPr/>
              <p:nvPr/>
            </p:nvSpPr>
            <p:spPr>
              <a:xfrm flipH="1">
                <a:off x="4477147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2" name="片側の 2 つの角を丸めた四角形 561"/>
              <p:cNvSpPr/>
              <p:nvPr/>
            </p:nvSpPr>
            <p:spPr>
              <a:xfrm flipH="1">
                <a:off x="4207684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45" name="グループ化 544"/>
          <p:cNvGrpSpPr/>
          <p:nvPr/>
        </p:nvGrpSpPr>
        <p:grpSpPr>
          <a:xfrm>
            <a:off x="6943656" y="3199517"/>
            <a:ext cx="1029056" cy="177827"/>
            <a:chOff x="4207684" y="5518199"/>
            <a:chExt cx="1029056" cy="177827"/>
          </a:xfrm>
        </p:grpSpPr>
        <p:grpSp>
          <p:nvGrpSpPr>
            <p:cNvPr id="553" name="グループ化 552"/>
            <p:cNvGrpSpPr/>
            <p:nvPr/>
          </p:nvGrpSpPr>
          <p:grpSpPr>
            <a:xfrm>
              <a:off x="4790877" y="5518199"/>
              <a:ext cx="445863" cy="176400"/>
              <a:chOff x="4790877" y="5518199"/>
              <a:chExt cx="445863" cy="176400"/>
            </a:xfrm>
          </p:grpSpPr>
          <p:sp>
            <p:nvSpPr>
              <p:cNvPr id="557" name="片側の 2 つの角を丸めた四角形 556"/>
              <p:cNvSpPr/>
              <p:nvPr/>
            </p:nvSpPr>
            <p:spPr>
              <a:xfrm flipH="1">
                <a:off x="5060340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8" name="片側の 2 つの角を丸めた四角形 557"/>
              <p:cNvSpPr/>
              <p:nvPr/>
            </p:nvSpPr>
            <p:spPr>
              <a:xfrm flipH="1">
                <a:off x="4790877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54" name="グループ化 553"/>
            <p:cNvGrpSpPr/>
            <p:nvPr/>
          </p:nvGrpSpPr>
          <p:grpSpPr>
            <a:xfrm>
              <a:off x="4207684" y="5519626"/>
              <a:ext cx="445863" cy="176400"/>
              <a:chOff x="4207684" y="5519626"/>
              <a:chExt cx="445863" cy="176400"/>
            </a:xfrm>
          </p:grpSpPr>
          <p:sp>
            <p:nvSpPr>
              <p:cNvPr id="555" name="片側の 2 つの角を丸めた四角形 554"/>
              <p:cNvSpPr/>
              <p:nvPr/>
            </p:nvSpPr>
            <p:spPr>
              <a:xfrm flipH="1">
                <a:off x="4477147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6" name="片側の 2 つの角を丸めた四角形 555"/>
              <p:cNvSpPr/>
              <p:nvPr/>
            </p:nvSpPr>
            <p:spPr>
              <a:xfrm flipH="1">
                <a:off x="4207684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46" name="グループ化 545"/>
          <p:cNvGrpSpPr/>
          <p:nvPr/>
        </p:nvGrpSpPr>
        <p:grpSpPr>
          <a:xfrm>
            <a:off x="8349929" y="3199517"/>
            <a:ext cx="1029056" cy="177827"/>
            <a:chOff x="4207684" y="5518199"/>
            <a:chExt cx="1029056" cy="177827"/>
          </a:xfrm>
        </p:grpSpPr>
        <p:grpSp>
          <p:nvGrpSpPr>
            <p:cNvPr id="547" name="グループ化 546"/>
            <p:cNvGrpSpPr/>
            <p:nvPr/>
          </p:nvGrpSpPr>
          <p:grpSpPr>
            <a:xfrm>
              <a:off x="4790877" y="5518199"/>
              <a:ext cx="445863" cy="176400"/>
              <a:chOff x="4790877" y="5518199"/>
              <a:chExt cx="445863" cy="176400"/>
            </a:xfrm>
          </p:grpSpPr>
          <p:sp>
            <p:nvSpPr>
              <p:cNvPr id="551" name="片側の 2 つの角を丸めた四角形 550"/>
              <p:cNvSpPr/>
              <p:nvPr/>
            </p:nvSpPr>
            <p:spPr>
              <a:xfrm flipH="1">
                <a:off x="5060340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2" name="片側の 2 つの角を丸めた四角形 551"/>
              <p:cNvSpPr/>
              <p:nvPr/>
            </p:nvSpPr>
            <p:spPr>
              <a:xfrm flipH="1">
                <a:off x="4790877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48" name="グループ化 547"/>
            <p:cNvGrpSpPr/>
            <p:nvPr/>
          </p:nvGrpSpPr>
          <p:grpSpPr>
            <a:xfrm>
              <a:off x="4207684" y="5519626"/>
              <a:ext cx="445863" cy="176400"/>
              <a:chOff x="4207684" y="5519626"/>
              <a:chExt cx="445863" cy="176400"/>
            </a:xfrm>
          </p:grpSpPr>
          <p:sp>
            <p:nvSpPr>
              <p:cNvPr id="549" name="片側の 2 つの角を丸めた四角形 548"/>
              <p:cNvSpPr/>
              <p:nvPr/>
            </p:nvSpPr>
            <p:spPr>
              <a:xfrm flipH="1">
                <a:off x="4477147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0" name="片側の 2 つの角を丸めた四角形 549"/>
              <p:cNvSpPr/>
              <p:nvPr/>
            </p:nvSpPr>
            <p:spPr>
              <a:xfrm flipH="1">
                <a:off x="4207684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66" name="グループ化 565"/>
          <p:cNvGrpSpPr/>
          <p:nvPr/>
        </p:nvGrpSpPr>
        <p:grpSpPr>
          <a:xfrm>
            <a:off x="5531514" y="4281247"/>
            <a:ext cx="1029056" cy="177827"/>
            <a:chOff x="4207684" y="5518199"/>
            <a:chExt cx="1029056" cy="177827"/>
          </a:xfrm>
        </p:grpSpPr>
        <p:grpSp>
          <p:nvGrpSpPr>
            <p:cNvPr id="581" name="グループ化 580"/>
            <p:cNvGrpSpPr/>
            <p:nvPr/>
          </p:nvGrpSpPr>
          <p:grpSpPr>
            <a:xfrm>
              <a:off x="4790877" y="5518199"/>
              <a:ext cx="445863" cy="176400"/>
              <a:chOff x="4790877" y="5518199"/>
              <a:chExt cx="445863" cy="176400"/>
            </a:xfrm>
          </p:grpSpPr>
          <p:sp>
            <p:nvSpPr>
              <p:cNvPr id="585" name="片側の 2 つの角を丸めた四角形 584"/>
              <p:cNvSpPr/>
              <p:nvPr/>
            </p:nvSpPr>
            <p:spPr>
              <a:xfrm flipH="1">
                <a:off x="5060340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6" name="片側の 2 つの角を丸めた四角形 585"/>
              <p:cNvSpPr/>
              <p:nvPr/>
            </p:nvSpPr>
            <p:spPr>
              <a:xfrm flipH="1">
                <a:off x="4790877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82" name="グループ化 581"/>
            <p:cNvGrpSpPr/>
            <p:nvPr/>
          </p:nvGrpSpPr>
          <p:grpSpPr>
            <a:xfrm>
              <a:off x="4207684" y="5519626"/>
              <a:ext cx="445863" cy="176400"/>
              <a:chOff x="4207684" y="5519626"/>
              <a:chExt cx="445863" cy="176400"/>
            </a:xfrm>
          </p:grpSpPr>
          <p:sp>
            <p:nvSpPr>
              <p:cNvPr id="583" name="片側の 2 つの角を丸めた四角形 582"/>
              <p:cNvSpPr/>
              <p:nvPr/>
            </p:nvSpPr>
            <p:spPr>
              <a:xfrm flipH="1">
                <a:off x="4477147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4" name="片側の 2 つの角を丸めた四角形 583"/>
              <p:cNvSpPr/>
              <p:nvPr/>
            </p:nvSpPr>
            <p:spPr>
              <a:xfrm flipH="1">
                <a:off x="4207684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67" name="グループ化 566"/>
          <p:cNvGrpSpPr/>
          <p:nvPr/>
        </p:nvGrpSpPr>
        <p:grpSpPr>
          <a:xfrm>
            <a:off x="6943656" y="4281247"/>
            <a:ext cx="1029056" cy="177827"/>
            <a:chOff x="4207684" y="5518199"/>
            <a:chExt cx="1029056" cy="177827"/>
          </a:xfrm>
        </p:grpSpPr>
        <p:grpSp>
          <p:nvGrpSpPr>
            <p:cNvPr id="575" name="グループ化 574"/>
            <p:cNvGrpSpPr/>
            <p:nvPr/>
          </p:nvGrpSpPr>
          <p:grpSpPr>
            <a:xfrm>
              <a:off x="4790877" y="5518199"/>
              <a:ext cx="445863" cy="176400"/>
              <a:chOff x="4790877" y="5518199"/>
              <a:chExt cx="445863" cy="176400"/>
            </a:xfrm>
          </p:grpSpPr>
          <p:sp>
            <p:nvSpPr>
              <p:cNvPr id="579" name="片側の 2 つの角を丸めた四角形 578"/>
              <p:cNvSpPr/>
              <p:nvPr/>
            </p:nvSpPr>
            <p:spPr>
              <a:xfrm flipH="1">
                <a:off x="5060340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0" name="片側の 2 つの角を丸めた四角形 579"/>
              <p:cNvSpPr/>
              <p:nvPr/>
            </p:nvSpPr>
            <p:spPr>
              <a:xfrm flipH="1">
                <a:off x="4790877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76" name="グループ化 575"/>
            <p:cNvGrpSpPr/>
            <p:nvPr/>
          </p:nvGrpSpPr>
          <p:grpSpPr>
            <a:xfrm>
              <a:off x="4207684" y="5519626"/>
              <a:ext cx="445863" cy="176400"/>
              <a:chOff x="4207684" y="5519626"/>
              <a:chExt cx="445863" cy="176400"/>
            </a:xfrm>
          </p:grpSpPr>
          <p:sp>
            <p:nvSpPr>
              <p:cNvPr id="577" name="片側の 2 つの角を丸めた四角形 576"/>
              <p:cNvSpPr/>
              <p:nvPr/>
            </p:nvSpPr>
            <p:spPr>
              <a:xfrm flipH="1">
                <a:off x="4477147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8" name="片側の 2 つの角を丸めた四角形 577"/>
              <p:cNvSpPr/>
              <p:nvPr/>
            </p:nvSpPr>
            <p:spPr>
              <a:xfrm flipH="1">
                <a:off x="4207684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68" name="グループ化 567"/>
          <p:cNvGrpSpPr/>
          <p:nvPr/>
        </p:nvGrpSpPr>
        <p:grpSpPr>
          <a:xfrm>
            <a:off x="8349929" y="4281247"/>
            <a:ext cx="1029056" cy="177827"/>
            <a:chOff x="4207684" y="5518199"/>
            <a:chExt cx="1029056" cy="177827"/>
          </a:xfrm>
        </p:grpSpPr>
        <p:grpSp>
          <p:nvGrpSpPr>
            <p:cNvPr id="569" name="グループ化 568"/>
            <p:cNvGrpSpPr/>
            <p:nvPr/>
          </p:nvGrpSpPr>
          <p:grpSpPr>
            <a:xfrm>
              <a:off x="4790877" y="5518199"/>
              <a:ext cx="445863" cy="176400"/>
              <a:chOff x="4790877" y="5518199"/>
              <a:chExt cx="445863" cy="176400"/>
            </a:xfrm>
          </p:grpSpPr>
          <p:sp>
            <p:nvSpPr>
              <p:cNvPr id="573" name="片側の 2 つの角を丸めた四角形 572"/>
              <p:cNvSpPr/>
              <p:nvPr/>
            </p:nvSpPr>
            <p:spPr>
              <a:xfrm flipH="1">
                <a:off x="5060340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4" name="片側の 2 つの角を丸めた四角形 573"/>
              <p:cNvSpPr/>
              <p:nvPr/>
            </p:nvSpPr>
            <p:spPr>
              <a:xfrm flipH="1">
                <a:off x="4790877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70" name="グループ化 569"/>
            <p:cNvGrpSpPr/>
            <p:nvPr/>
          </p:nvGrpSpPr>
          <p:grpSpPr>
            <a:xfrm>
              <a:off x="4207684" y="5519626"/>
              <a:ext cx="445863" cy="176400"/>
              <a:chOff x="4207684" y="5519626"/>
              <a:chExt cx="445863" cy="176400"/>
            </a:xfrm>
          </p:grpSpPr>
          <p:sp>
            <p:nvSpPr>
              <p:cNvPr id="571" name="片側の 2 つの角を丸めた四角形 570"/>
              <p:cNvSpPr/>
              <p:nvPr/>
            </p:nvSpPr>
            <p:spPr>
              <a:xfrm flipH="1">
                <a:off x="4477147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2" name="片側の 2 つの角を丸めた四角形 571"/>
              <p:cNvSpPr/>
              <p:nvPr/>
            </p:nvSpPr>
            <p:spPr>
              <a:xfrm flipH="1">
                <a:off x="4207684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88" name="グループ化 587"/>
          <p:cNvGrpSpPr/>
          <p:nvPr/>
        </p:nvGrpSpPr>
        <p:grpSpPr>
          <a:xfrm>
            <a:off x="5531514" y="3740381"/>
            <a:ext cx="1029056" cy="177827"/>
            <a:chOff x="4207684" y="5518199"/>
            <a:chExt cx="1029056" cy="177827"/>
          </a:xfrm>
        </p:grpSpPr>
        <p:grpSp>
          <p:nvGrpSpPr>
            <p:cNvPr id="603" name="グループ化 602"/>
            <p:cNvGrpSpPr/>
            <p:nvPr/>
          </p:nvGrpSpPr>
          <p:grpSpPr>
            <a:xfrm>
              <a:off x="4790877" y="5518199"/>
              <a:ext cx="445863" cy="176400"/>
              <a:chOff x="4790877" y="5518199"/>
              <a:chExt cx="445863" cy="176400"/>
            </a:xfrm>
          </p:grpSpPr>
          <p:sp>
            <p:nvSpPr>
              <p:cNvPr id="607" name="片側の 2 つの角を丸めた四角形 606"/>
              <p:cNvSpPr/>
              <p:nvPr/>
            </p:nvSpPr>
            <p:spPr>
              <a:xfrm flipH="1">
                <a:off x="5060340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8" name="片側の 2 つの角を丸めた四角形 607"/>
              <p:cNvSpPr/>
              <p:nvPr/>
            </p:nvSpPr>
            <p:spPr>
              <a:xfrm flipH="1">
                <a:off x="4790877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04" name="グループ化 603"/>
            <p:cNvGrpSpPr/>
            <p:nvPr/>
          </p:nvGrpSpPr>
          <p:grpSpPr>
            <a:xfrm>
              <a:off x="4207684" y="5519626"/>
              <a:ext cx="445863" cy="176400"/>
              <a:chOff x="4207684" y="5519626"/>
              <a:chExt cx="445863" cy="176400"/>
            </a:xfrm>
          </p:grpSpPr>
          <p:sp>
            <p:nvSpPr>
              <p:cNvPr id="605" name="片側の 2 つの角を丸めた四角形 604"/>
              <p:cNvSpPr/>
              <p:nvPr/>
            </p:nvSpPr>
            <p:spPr>
              <a:xfrm flipH="1">
                <a:off x="4477147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6" name="片側の 2 つの角を丸めた四角形 605"/>
              <p:cNvSpPr/>
              <p:nvPr/>
            </p:nvSpPr>
            <p:spPr>
              <a:xfrm flipH="1">
                <a:off x="4207684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89" name="グループ化 588"/>
          <p:cNvGrpSpPr/>
          <p:nvPr/>
        </p:nvGrpSpPr>
        <p:grpSpPr>
          <a:xfrm>
            <a:off x="6943656" y="3740381"/>
            <a:ext cx="1029056" cy="177827"/>
            <a:chOff x="4207684" y="5518199"/>
            <a:chExt cx="1029056" cy="177827"/>
          </a:xfrm>
        </p:grpSpPr>
        <p:grpSp>
          <p:nvGrpSpPr>
            <p:cNvPr id="597" name="グループ化 596"/>
            <p:cNvGrpSpPr/>
            <p:nvPr/>
          </p:nvGrpSpPr>
          <p:grpSpPr>
            <a:xfrm>
              <a:off x="4790877" y="5518199"/>
              <a:ext cx="445863" cy="176400"/>
              <a:chOff x="4790877" y="5518199"/>
              <a:chExt cx="445863" cy="176400"/>
            </a:xfrm>
          </p:grpSpPr>
          <p:sp>
            <p:nvSpPr>
              <p:cNvPr id="601" name="片側の 2 つの角を丸めた四角形 600"/>
              <p:cNvSpPr/>
              <p:nvPr/>
            </p:nvSpPr>
            <p:spPr>
              <a:xfrm flipH="1">
                <a:off x="5060340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2" name="片側の 2 つの角を丸めた四角形 601"/>
              <p:cNvSpPr/>
              <p:nvPr/>
            </p:nvSpPr>
            <p:spPr>
              <a:xfrm flipH="1">
                <a:off x="4790877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98" name="グループ化 597"/>
            <p:cNvGrpSpPr/>
            <p:nvPr/>
          </p:nvGrpSpPr>
          <p:grpSpPr>
            <a:xfrm>
              <a:off x="4207684" y="5519626"/>
              <a:ext cx="445863" cy="176400"/>
              <a:chOff x="4207684" y="5519626"/>
              <a:chExt cx="445863" cy="176400"/>
            </a:xfrm>
          </p:grpSpPr>
          <p:sp>
            <p:nvSpPr>
              <p:cNvPr id="599" name="片側の 2 つの角を丸めた四角形 598"/>
              <p:cNvSpPr/>
              <p:nvPr/>
            </p:nvSpPr>
            <p:spPr>
              <a:xfrm flipH="1">
                <a:off x="4477147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0" name="片側の 2 つの角を丸めた四角形 599"/>
              <p:cNvSpPr/>
              <p:nvPr/>
            </p:nvSpPr>
            <p:spPr>
              <a:xfrm flipH="1">
                <a:off x="4207684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590" name="グループ化 589"/>
          <p:cNvGrpSpPr/>
          <p:nvPr/>
        </p:nvGrpSpPr>
        <p:grpSpPr>
          <a:xfrm>
            <a:off x="8349929" y="3740381"/>
            <a:ext cx="1029056" cy="177827"/>
            <a:chOff x="4207684" y="5518199"/>
            <a:chExt cx="1029056" cy="177827"/>
          </a:xfrm>
        </p:grpSpPr>
        <p:grpSp>
          <p:nvGrpSpPr>
            <p:cNvPr id="591" name="グループ化 590"/>
            <p:cNvGrpSpPr/>
            <p:nvPr/>
          </p:nvGrpSpPr>
          <p:grpSpPr>
            <a:xfrm>
              <a:off x="4790877" y="5518199"/>
              <a:ext cx="445863" cy="176400"/>
              <a:chOff x="4790877" y="5518199"/>
              <a:chExt cx="445863" cy="176400"/>
            </a:xfrm>
          </p:grpSpPr>
          <p:sp>
            <p:nvSpPr>
              <p:cNvPr id="595" name="片側の 2 つの角を丸めた四角形 594"/>
              <p:cNvSpPr/>
              <p:nvPr/>
            </p:nvSpPr>
            <p:spPr>
              <a:xfrm flipH="1">
                <a:off x="5060340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6" name="片側の 2 つの角を丸めた四角形 595"/>
              <p:cNvSpPr/>
              <p:nvPr/>
            </p:nvSpPr>
            <p:spPr>
              <a:xfrm flipH="1">
                <a:off x="4790877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92" name="グループ化 591"/>
            <p:cNvGrpSpPr/>
            <p:nvPr/>
          </p:nvGrpSpPr>
          <p:grpSpPr>
            <a:xfrm>
              <a:off x="4207684" y="5519626"/>
              <a:ext cx="445863" cy="176400"/>
              <a:chOff x="4207684" y="5519626"/>
              <a:chExt cx="445863" cy="176400"/>
            </a:xfrm>
          </p:grpSpPr>
          <p:sp>
            <p:nvSpPr>
              <p:cNvPr id="593" name="片側の 2 つの角を丸めた四角形 592"/>
              <p:cNvSpPr/>
              <p:nvPr/>
            </p:nvSpPr>
            <p:spPr>
              <a:xfrm flipH="1">
                <a:off x="4477147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4" name="片側の 2 つの角を丸めた四角形 593"/>
              <p:cNvSpPr/>
              <p:nvPr/>
            </p:nvSpPr>
            <p:spPr>
              <a:xfrm flipH="1">
                <a:off x="4207684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610" name="グループ化 609"/>
          <p:cNvGrpSpPr/>
          <p:nvPr/>
        </p:nvGrpSpPr>
        <p:grpSpPr>
          <a:xfrm>
            <a:off x="5531514" y="5365968"/>
            <a:ext cx="1029056" cy="177827"/>
            <a:chOff x="4207684" y="5518199"/>
            <a:chExt cx="1029056" cy="177827"/>
          </a:xfrm>
        </p:grpSpPr>
        <p:grpSp>
          <p:nvGrpSpPr>
            <p:cNvPr id="625" name="グループ化 624"/>
            <p:cNvGrpSpPr/>
            <p:nvPr/>
          </p:nvGrpSpPr>
          <p:grpSpPr>
            <a:xfrm>
              <a:off x="4790877" y="5518199"/>
              <a:ext cx="445863" cy="176400"/>
              <a:chOff x="4790877" y="5518199"/>
              <a:chExt cx="445863" cy="176400"/>
            </a:xfrm>
          </p:grpSpPr>
          <p:sp>
            <p:nvSpPr>
              <p:cNvPr id="629" name="片側の 2 つの角を丸めた四角形 628"/>
              <p:cNvSpPr/>
              <p:nvPr/>
            </p:nvSpPr>
            <p:spPr>
              <a:xfrm flipH="1">
                <a:off x="5060340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0" name="片側の 2 つの角を丸めた四角形 629"/>
              <p:cNvSpPr/>
              <p:nvPr/>
            </p:nvSpPr>
            <p:spPr>
              <a:xfrm flipH="1">
                <a:off x="4790877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26" name="グループ化 625"/>
            <p:cNvGrpSpPr/>
            <p:nvPr/>
          </p:nvGrpSpPr>
          <p:grpSpPr>
            <a:xfrm>
              <a:off x="4207684" y="5519626"/>
              <a:ext cx="445863" cy="176400"/>
              <a:chOff x="4207684" y="5519626"/>
              <a:chExt cx="445863" cy="176400"/>
            </a:xfrm>
          </p:grpSpPr>
          <p:sp>
            <p:nvSpPr>
              <p:cNvPr id="627" name="片側の 2 つの角を丸めた四角形 626"/>
              <p:cNvSpPr/>
              <p:nvPr/>
            </p:nvSpPr>
            <p:spPr>
              <a:xfrm flipH="1">
                <a:off x="4477147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28" name="片側の 2 つの角を丸めた四角形 627"/>
              <p:cNvSpPr/>
              <p:nvPr/>
            </p:nvSpPr>
            <p:spPr>
              <a:xfrm flipH="1">
                <a:off x="4207684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612" name="グループ化 611"/>
          <p:cNvGrpSpPr/>
          <p:nvPr/>
        </p:nvGrpSpPr>
        <p:grpSpPr>
          <a:xfrm>
            <a:off x="8349929" y="5365968"/>
            <a:ext cx="1029056" cy="177827"/>
            <a:chOff x="4207684" y="5518199"/>
            <a:chExt cx="1029056" cy="177827"/>
          </a:xfrm>
        </p:grpSpPr>
        <p:grpSp>
          <p:nvGrpSpPr>
            <p:cNvPr id="613" name="グループ化 612"/>
            <p:cNvGrpSpPr/>
            <p:nvPr/>
          </p:nvGrpSpPr>
          <p:grpSpPr>
            <a:xfrm>
              <a:off x="4790877" y="5518199"/>
              <a:ext cx="445863" cy="176400"/>
              <a:chOff x="4790877" y="5518199"/>
              <a:chExt cx="445863" cy="176400"/>
            </a:xfrm>
          </p:grpSpPr>
          <p:sp>
            <p:nvSpPr>
              <p:cNvPr id="617" name="片側の 2 つの角を丸めた四角形 616"/>
              <p:cNvSpPr/>
              <p:nvPr/>
            </p:nvSpPr>
            <p:spPr>
              <a:xfrm flipH="1">
                <a:off x="5060340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8" name="片側の 2 つの角を丸めた四角形 617"/>
              <p:cNvSpPr/>
              <p:nvPr/>
            </p:nvSpPr>
            <p:spPr>
              <a:xfrm flipH="1">
                <a:off x="4790877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14" name="グループ化 613"/>
            <p:cNvGrpSpPr/>
            <p:nvPr/>
          </p:nvGrpSpPr>
          <p:grpSpPr>
            <a:xfrm>
              <a:off x="4207684" y="5519626"/>
              <a:ext cx="445863" cy="176400"/>
              <a:chOff x="4207684" y="5519626"/>
              <a:chExt cx="445863" cy="176400"/>
            </a:xfrm>
          </p:grpSpPr>
          <p:sp>
            <p:nvSpPr>
              <p:cNvPr id="615" name="片側の 2 つの角を丸めた四角形 614"/>
              <p:cNvSpPr/>
              <p:nvPr/>
            </p:nvSpPr>
            <p:spPr>
              <a:xfrm flipH="1">
                <a:off x="4477147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6" name="片側の 2 つの角を丸めた四角形 615"/>
              <p:cNvSpPr/>
              <p:nvPr/>
            </p:nvSpPr>
            <p:spPr>
              <a:xfrm flipH="1">
                <a:off x="4207684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632" name="グループ化 631"/>
          <p:cNvGrpSpPr/>
          <p:nvPr/>
        </p:nvGrpSpPr>
        <p:grpSpPr>
          <a:xfrm>
            <a:off x="5531514" y="4825102"/>
            <a:ext cx="1029056" cy="177827"/>
            <a:chOff x="4207684" y="5518199"/>
            <a:chExt cx="1029056" cy="177827"/>
          </a:xfrm>
        </p:grpSpPr>
        <p:grpSp>
          <p:nvGrpSpPr>
            <p:cNvPr id="647" name="グループ化 646"/>
            <p:cNvGrpSpPr/>
            <p:nvPr/>
          </p:nvGrpSpPr>
          <p:grpSpPr>
            <a:xfrm>
              <a:off x="4790877" y="5518199"/>
              <a:ext cx="445863" cy="176400"/>
              <a:chOff x="4790877" y="5518199"/>
              <a:chExt cx="445863" cy="176400"/>
            </a:xfrm>
          </p:grpSpPr>
          <p:sp>
            <p:nvSpPr>
              <p:cNvPr id="651" name="片側の 2 つの角を丸めた四角形 650"/>
              <p:cNvSpPr/>
              <p:nvPr/>
            </p:nvSpPr>
            <p:spPr>
              <a:xfrm flipH="1">
                <a:off x="5060340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2" name="片側の 2 つの角を丸めた四角形 651"/>
              <p:cNvSpPr/>
              <p:nvPr/>
            </p:nvSpPr>
            <p:spPr>
              <a:xfrm flipH="1">
                <a:off x="4790877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48" name="グループ化 647"/>
            <p:cNvGrpSpPr/>
            <p:nvPr/>
          </p:nvGrpSpPr>
          <p:grpSpPr>
            <a:xfrm>
              <a:off x="4207684" y="5519626"/>
              <a:ext cx="445863" cy="176400"/>
              <a:chOff x="4207684" y="5519626"/>
              <a:chExt cx="445863" cy="176400"/>
            </a:xfrm>
          </p:grpSpPr>
          <p:sp>
            <p:nvSpPr>
              <p:cNvPr id="649" name="片側の 2 つの角を丸めた四角形 648"/>
              <p:cNvSpPr/>
              <p:nvPr/>
            </p:nvSpPr>
            <p:spPr>
              <a:xfrm flipH="1">
                <a:off x="4477147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0" name="片側の 2 つの角を丸めた四角形 649"/>
              <p:cNvSpPr/>
              <p:nvPr/>
            </p:nvSpPr>
            <p:spPr>
              <a:xfrm flipH="1">
                <a:off x="4207684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633" name="グループ化 632"/>
          <p:cNvGrpSpPr/>
          <p:nvPr/>
        </p:nvGrpSpPr>
        <p:grpSpPr>
          <a:xfrm>
            <a:off x="6943656" y="4825102"/>
            <a:ext cx="1029056" cy="177827"/>
            <a:chOff x="4207684" y="5518199"/>
            <a:chExt cx="1029056" cy="177827"/>
          </a:xfrm>
        </p:grpSpPr>
        <p:grpSp>
          <p:nvGrpSpPr>
            <p:cNvPr id="641" name="グループ化 640"/>
            <p:cNvGrpSpPr/>
            <p:nvPr/>
          </p:nvGrpSpPr>
          <p:grpSpPr>
            <a:xfrm>
              <a:off x="4790877" y="5518199"/>
              <a:ext cx="445863" cy="176400"/>
              <a:chOff x="4790877" y="5518199"/>
              <a:chExt cx="445863" cy="176400"/>
            </a:xfrm>
          </p:grpSpPr>
          <p:sp>
            <p:nvSpPr>
              <p:cNvPr id="645" name="片側の 2 つの角を丸めた四角形 644"/>
              <p:cNvSpPr/>
              <p:nvPr/>
            </p:nvSpPr>
            <p:spPr>
              <a:xfrm flipH="1">
                <a:off x="5060340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6" name="片側の 2 つの角を丸めた四角形 645"/>
              <p:cNvSpPr/>
              <p:nvPr/>
            </p:nvSpPr>
            <p:spPr>
              <a:xfrm flipH="1">
                <a:off x="4790877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42" name="グループ化 641"/>
            <p:cNvGrpSpPr/>
            <p:nvPr/>
          </p:nvGrpSpPr>
          <p:grpSpPr>
            <a:xfrm>
              <a:off x="4207684" y="5519626"/>
              <a:ext cx="445863" cy="176400"/>
              <a:chOff x="4207684" y="5519626"/>
              <a:chExt cx="445863" cy="176400"/>
            </a:xfrm>
          </p:grpSpPr>
          <p:sp>
            <p:nvSpPr>
              <p:cNvPr id="643" name="片側の 2 つの角を丸めた四角形 642"/>
              <p:cNvSpPr/>
              <p:nvPr/>
            </p:nvSpPr>
            <p:spPr>
              <a:xfrm flipH="1">
                <a:off x="4477147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4" name="片側の 2 つの角を丸めた四角形 643"/>
              <p:cNvSpPr/>
              <p:nvPr/>
            </p:nvSpPr>
            <p:spPr>
              <a:xfrm flipH="1">
                <a:off x="4207684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634" name="グループ化 633"/>
          <p:cNvGrpSpPr/>
          <p:nvPr/>
        </p:nvGrpSpPr>
        <p:grpSpPr>
          <a:xfrm>
            <a:off x="8349929" y="4825102"/>
            <a:ext cx="1029056" cy="177827"/>
            <a:chOff x="4207684" y="5518199"/>
            <a:chExt cx="1029056" cy="177827"/>
          </a:xfrm>
        </p:grpSpPr>
        <p:grpSp>
          <p:nvGrpSpPr>
            <p:cNvPr id="635" name="グループ化 634"/>
            <p:cNvGrpSpPr/>
            <p:nvPr/>
          </p:nvGrpSpPr>
          <p:grpSpPr>
            <a:xfrm>
              <a:off x="4790877" y="5518199"/>
              <a:ext cx="445863" cy="176400"/>
              <a:chOff x="4790877" y="5518199"/>
              <a:chExt cx="445863" cy="176400"/>
            </a:xfrm>
          </p:grpSpPr>
          <p:sp>
            <p:nvSpPr>
              <p:cNvPr id="639" name="片側の 2 つの角を丸めた四角形 638"/>
              <p:cNvSpPr/>
              <p:nvPr/>
            </p:nvSpPr>
            <p:spPr>
              <a:xfrm flipH="1">
                <a:off x="5060340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0" name="片側の 2 つの角を丸めた四角形 639"/>
              <p:cNvSpPr/>
              <p:nvPr/>
            </p:nvSpPr>
            <p:spPr>
              <a:xfrm flipH="1">
                <a:off x="4790877" y="5518199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36" name="グループ化 635"/>
            <p:cNvGrpSpPr/>
            <p:nvPr/>
          </p:nvGrpSpPr>
          <p:grpSpPr>
            <a:xfrm>
              <a:off x="4207684" y="5519626"/>
              <a:ext cx="445863" cy="176400"/>
              <a:chOff x="4207684" y="5519626"/>
              <a:chExt cx="445863" cy="176400"/>
            </a:xfrm>
          </p:grpSpPr>
          <p:sp>
            <p:nvSpPr>
              <p:cNvPr id="637" name="片側の 2 つの角を丸めた四角形 636"/>
              <p:cNvSpPr/>
              <p:nvPr/>
            </p:nvSpPr>
            <p:spPr>
              <a:xfrm flipH="1">
                <a:off x="4477147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8" name="片側の 2 つの角を丸めた四角形 637"/>
              <p:cNvSpPr/>
              <p:nvPr/>
            </p:nvSpPr>
            <p:spPr>
              <a:xfrm flipH="1">
                <a:off x="4207684" y="5519626"/>
                <a:ext cx="176400" cy="176400"/>
              </a:xfrm>
              <a:prstGeom prst="round2SameRect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332" name="L 字 331"/>
          <p:cNvSpPr/>
          <p:nvPr/>
        </p:nvSpPr>
        <p:spPr>
          <a:xfrm flipH="1">
            <a:off x="442995" y="1026078"/>
            <a:ext cx="464400" cy="604800"/>
          </a:xfrm>
          <a:prstGeom prst="corner">
            <a:avLst>
              <a:gd name="adj1" fmla="val 50503"/>
              <a:gd name="adj2" fmla="val 48932"/>
            </a:avLst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4" name="正方形/長方形 333"/>
          <p:cNvSpPr/>
          <p:nvPr/>
        </p:nvSpPr>
        <p:spPr>
          <a:xfrm>
            <a:off x="931242" y="864151"/>
            <a:ext cx="2995200" cy="766800"/>
          </a:xfrm>
          <a:prstGeom prst="rect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6" name="L 字 335"/>
          <p:cNvSpPr/>
          <p:nvPr/>
        </p:nvSpPr>
        <p:spPr>
          <a:xfrm flipH="1">
            <a:off x="5480593" y="1019254"/>
            <a:ext cx="464400" cy="604800"/>
          </a:xfrm>
          <a:prstGeom prst="corner">
            <a:avLst>
              <a:gd name="adj1" fmla="val 50503"/>
              <a:gd name="adj2" fmla="val 48932"/>
            </a:avLst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7" name="テキスト ボックス 336"/>
          <p:cNvSpPr txBox="1"/>
          <p:nvPr/>
        </p:nvSpPr>
        <p:spPr>
          <a:xfrm rot="5400000">
            <a:off x="5487018" y="1250203"/>
            <a:ext cx="668934" cy="1538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AV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操作卓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8" name="正方形/長方形 337"/>
          <p:cNvSpPr/>
          <p:nvPr/>
        </p:nvSpPr>
        <p:spPr>
          <a:xfrm>
            <a:off x="5969555" y="857327"/>
            <a:ext cx="2995200" cy="766800"/>
          </a:xfrm>
          <a:prstGeom prst="rect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9" name="テキスト ボックス 338"/>
          <p:cNvSpPr txBox="1"/>
          <p:nvPr/>
        </p:nvSpPr>
        <p:spPr>
          <a:xfrm rot="5400000">
            <a:off x="450838" y="1251534"/>
            <a:ext cx="668934" cy="1538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AV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操作卓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6" name="テキスト ボックス 355"/>
          <p:cNvSpPr txBox="1"/>
          <p:nvPr/>
        </p:nvSpPr>
        <p:spPr>
          <a:xfrm rot="5400000">
            <a:off x="4136815" y="3409202"/>
            <a:ext cx="1620000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050" dirty="0" smtClean="0">
                <a:latin typeface="Franklin Gothic Medium" panose="020B0603020102020204" pitchFamily="34" charset="0"/>
              </a:rPr>
              <a:t>15300</a:t>
            </a:r>
            <a:endParaRPr kumimoji="1" lang="ja-JP" altLang="en-US" sz="1050" dirty="0">
              <a:latin typeface="Franklin Gothic Medium" panose="020B0603020102020204" pitchFamily="34" charset="0"/>
            </a:endParaRPr>
          </a:p>
        </p:txBody>
      </p:sp>
      <p:sp>
        <p:nvSpPr>
          <p:cNvPr id="357" name="テキスト ボックス 356"/>
          <p:cNvSpPr txBox="1"/>
          <p:nvPr/>
        </p:nvSpPr>
        <p:spPr>
          <a:xfrm>
            <a:off x="1540566" y="6298772"/>
            <a:ext cx="1745546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050" dirty="0" smtClean="0">
                <a:latin typeface="Franklin Gothic Medium" panose="020B0603020102020204" pitchFamily="34" charset="0"/>
              </a:rPr>
              <a:t>13200</a:t>
            </a:r>
            <a:endParaRPr kumimoji="1" lang="ja-JP" altLang="en-US" sz="1050" dirty="0">
              <a:latin typeface="Franklin Gothic Medium" panose="020B0603020102020204" pitchFamily="34" charset="0"/>
            </a:endParaRPr>
          </a:p>
        </p:txBody>
      </p:sp>
      <p:sp>
        <p:nvSpPr>
          <p:cNvPr id="358" name="テキスト ボックス 357"/>
          <p:cNvSpPr txBox="1"/>
          <p:nvPr/>
        </p:nvSpPr>
        <p:spPr>
          <a:xfrm>
            <a:off x="6556876" y="6298757"/>
            <a:ext cx="1745546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050" dirty="0" smtClean="0">
                <a:latin typeface="Franklin Gothic Medium" panose="020B0603020102020204" pitchFamily="34" charset="0"/>
              </a:rPr>
              <a:t>13200</a:t>
            </a:r>
            <a:endParaRPr kumimoji="1" lang="ja-JP" altLang="en-US" sz="105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26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1540"/>
          <a:stretch/>
        </p:blipFill>
        <p:spPr>
          <a:xfrm rot="5400000">
            <a:off x="4197258" y="1442464"/>
            <a:ext cx="6447600" cy="4733027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531755" y="1138799"/>
            <a:ext cx="6443997" cy="5347506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199875" y="248192"/>
            <a:ext cx="9506250" cy="263250"/>
          </a:xfrm>
          <a:prstGeom prst="rect">
            <a:avLst/>
          </a:prstGeom>
          <a:solidFill>
            <a:srgbClr val="E1E1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463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3635" y="232714"/>
            <a:ext cx="966876" cy="259126"/>
          </a:xfrm>
          <a:prstGeom prst="rect">
            <a:avLst/>
          </a:prstGeom>
          <a:noFill/>
        </p:spPr>
        <p:txBody>
          <a:bodyPr wrap="square" lIns="29250" tIns="29250" rIns="29250" bIns="29250" rtlCol="0" anchor="ctr">
            <a:normAutofit/>
          </a:bodyPr>
          <a:lstStyle/>
          <a:p>
            <a:pPr algn="ctr"/>
            <a:r>
              <a:rPr lang="ja-JP" altLang="en-US" sz="1300" spc="81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山内ホール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62259" y="257717"/>
            <a:ext cx="1531553" cy="259126"/>
          </a:xfrm>
          <a:prstGeom prst="rect">
            <a:avLst/>
          </a:prstGeom>
          <a:noFill/>
        </p:spPr>
        <p:txBody>
          <a:bodyPr wrap="square" lIns="29250" tIns="29250" rIns="29250" bIns="29250" rtlCol="0" anchor="ctr">
            <a:noAutofit/>
          </a:bodyPr>
          <a:lstStyle/>
          <a:p>
            <a:pPr lvl="0"/>
            <a:r>
              <a:rPr lang="ja-JP" altLang="en-US" sz="1100" spc="81" dirty="0">
                <a:solidFill>
                  <a:prstClr val="black"/>
                </a:solidFill>
                <a:latin typeface="游ゴシック" panose="020B0400000000000000" pitchFamily="50" charset="-128"/>
              </a:rPr>
              <a:t>シアター形式・</a:t>
            </a:r>
            <a:r>
              <a:rPr lang="en-US" altLang="ja-JP" sz="1100" spc="81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180</a:t>
            </a:r>
            <a:r>
              <a:rPr lang="ja-JP" altLang="en-US" sz="1100" spc="81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席</a:t>
            </a:r>
            <a:endParaRPr lang="ja-JP" altLang="en-US" sz="1100" spc="81" dirty="0">
              <a:solidFill>
                <a:prstClr val="black"/>
              </a:solidFill>
              <a:latin typeface="游ゴシック" panose="020B0400000000000000" pitchFamily="50" charset="-128"/>
            </a:endParaRPr>
          </a:p>
        </p:txBody>
      </p:sp>
      <p:cxnSp>
        <p:nvCxnSpPr>
          <p:cNvPr id="8" name="直線コネクタ 7"/>
          <p:cNvCxnSpPr>
            <a:stCxn id="6" idx="0"/>
          </p:cNvCxnSpPr>
          <p:nvPr/>
        </p:nvCxnSpPr>
        <p:spPr>
          <a:xfrm>
            <a:off x="4953000" y="248192"/>
            <a:ext cx="0" cy="6672922"/>
          </a:xfrm>
          <a:prstGeom prst="line">
            <a:avLst/>
          </a:prstGeom>
          <a:ln w="5080">
            <a:solidFill>
              <a:srgbClr val="B9B9B9"/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4951915" y="823350"/>
            <a:ext cx="180607" cy="1275"/>
          </a:xfrm>
          <a:prstGeom prst="line">
            <a:avLst/>
          </a:prstGeom>
          <a:ln w="9525">
            <a:solidFill>
              <a:srgbClr val="A0A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4951915" y="5905828"/>
            <a:ext cx="180607" cy="1275"/>
          </a:xfrm>
          <a:prstGeom prst="line">
            <a:avLst/>
          </a:prstGeom>
          <a:ln w="9525">
            <a:solidFill>
              <a:srgbClr val="A0A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8025909" y="262465"/>
            <a:ext cx="1525831" cy="259200"/>
          </a:xfrm>
          <a:prstGeom prst="rect">
            <a:avLst/>
          </a:prstGeom>
          <a:noFill/>
        </p:spPr>
        <p:txBody>
          <a:bodyPr wrap="square" lIns="29250" tIns="29250" rIns="29250" bIns="29250" rtlCol="0" anchor="ctr">
            <a:noAutofit/>
          </a:bodyPr>
          <a:lstStyle/>
          <a:p>
            <a:r>
              <a:rPr lang="ja-JP" altLang="en-US" sz="1100" spc="81" dirty="0">
                <a:latin typeface="+mn-ea"/>
              </a:rPr>
              <a:t>シアタ</a:t>
            </a:r>
            <a:r>
              <a:rPr lang="ja-JP" altLang="en-US" sz="1100" spc="81" dirty="0" smtClean="0">
                <a:latin typeface="+mn-ea"/>
              </a:rPr>
              <a:t>ー形式・</a:t>
            </a:r>
            <a:r>
              <a:rPr lang="en-US" altLang="ja-JP" sz="1100" spc="81" dirty="0" smtClean="0">
                <a:latin typeface="+mn-ea"/>
              </a:rPr>
              <a:t>186</a:t>
            </a:r>
            <a:r>
              <a:rPr lang="ja-JP" altLang="en-US" sz="1100" spc="81" dirty="0" smtClean="0">
                <a:latin typeface="+mn-ea"/>
              </a:rPr>
              <a:t>席</a:t>
            </a:r>
            <a:endParaRPr lang="ja-JP" altLang="en-US" sz="1100" spc="81" dirty="0">
              <a:latin typeface="+mn-ea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786497" y="6431987"/>
            <a:ext cx="843277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r"/>
            <a:r>
              <a:rPr lang="ja-JP" altLang="en-US" sz="800" dirty="0" smtClean="0">
                <a:latin typeface="+mn-ea"/>
              </a:rPr>
              <a:t>グリッド </a:t>
            </a:r>
            <a:r>
              <a:rPr lang="en-US" altLang="ja-JP" sz="900" dirty="0" smtClean="0">
                <a:latin typeface="+mn-ea"/>
              </a:rPr>
              <a:t>9</a:t>
            </a:r>
            <a:r>
              <a:rPr kumimoji="1" lang="en-US" altLang="ja-JP" sz="900" dirty="0" smtClean="0">
                <a:latin typeface="+mn-ea"/>
              </a:rPr>
              <a:t>0</a:t>
            </a:r>
            <a:r>
              <a:rPr kumimoji="1" lang="en-US" altLang="ja-JP" sz="900" spc="80" dirty="0" smtClean="0">
                <a:latin typeface="+mn-ea"/>
              </a:rPr>
              <a:t>0</a:t>
            </a:r>
            <a:r>
              <a:rPr kumimoji="1" lang="ja-JP" altLang="en-US" sz="700" dirty="0" smtClean="0">
                <a:latin typeface="+mn-ea"/>
              </a:rPr>
              <a:t>角</a:t>
            </a:r>
            <a:endParaRPr kumimoji="1" lang="en-US" altLang="ja-JP" sz="700" dirty="0" smtClean="0">
              <a:latin typeface="+mn-ea"/>
            </a:endParaRPr>
          </a:p>
          <a:p>
            <a:pPr algn="r"/>
            <a:r>
              <a:rPr kumimoji="1" lang="ja-JP" altLang="en-US" sz="800" dirty="0" smtClean="0">
                <a:latin typeface="+mn-ea"/>
              </a:rPr>
              <a:t>単位 </a:t>
            </a:r>
            <a:r>
              <a:rPr kumimoji="1" lang="en-US" altLang="ja-JP" sz="900" dirty="0" smtClean="0">
                <a:latin typeface="+mn-ea"/>
              </a:rPr>
              <a:t>mm</a:t>
            </a:r>
            <a:endParaRPr kumimoji="1" lang="ja-JP" altLang="en-US" sz="800" dirty="0">
              <a:latin typeface="+mn-ea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2293162" y="5545394"/>
            <a:ext cx="234000" cy="30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正方形/長方形 105"/>
          <p:cNvSpPr/>
          <p:nvPr/>
        </p:nvSpPr>
        <p:spPr>
          <a:xfrm>
            <a:off x="6270060" y="6498486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角丸四角形 106"/>
          <p:cNvSpPr/>
          <p:nvPr/>
        </p:nvSpPr>
        <p:spPr>
          <a:xfrm>
            <a:off x="7752117" y="6482996"/>
            <a:ext cx="176400" cy="1764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6920676" y="6508011"/>
            <a:ext cx="722020" cy="1384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ja-JP" altLang="en-US" sz="9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机 </a:t>
            </a:r>
            <a:r>
              <a:rPr lang="en-US" altLang="ja-JP" sz="9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1800×45</a:t>
            </a:r>
            <a:endParaRPr kumimoji="1" lang="ja-JP" altLang="en-US" sz="9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7995578" y="6508011"/>
            <a:ext cx="829648" cy="1384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ja-JP" altLang="en-US" sz="9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椅子</a:t>
            </a:r>
            <a:r>
              <a:rPr lang="ja-JP" altLang="en-US" sz="9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en-US" altLang="ja-JP" sz="9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550×550</a:t>
            </a:r>
            <a:endParaRPr kumimoji="1" lang="ja-JP" altLang="en-US" sz="9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12" name="正方形/長方形 111"/>
          <p:cNvSpPr/>
          <p:nvPr/>
        </p:nvSpPr>
        <p:spPr>
          <a:xfrm>
            <a:off x="7326111" y="5545394"/>
            <a:ext cx="234000" cy="30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8" name="テキスト ボックス 477"/>
          <p:cNvSpPr txBox="1"/>
          <p:nvPr/>
        </p:nvSpPr>
        <p:spPr>
          <a:xfrm>
            <a:off x="7180023" y="1695059"/>
            <a:ext cx="654704" cy="1538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050" dirty="0" smtClean="0">
                <a:latin typeface="+mn-ea"/>
              </a:rPr>
              <a:t>６</a:t>
            </a:r>
            <a:r>
              <a:rPr lang="ja-JP" altLang="en-US" sz="800" dirty="0">
                <a:latin typeface="+mn-ea"/>
              </a:rPr>
              <a:t>列</a:t>
            </a:r>
            <a:r>
              <a:rPr lang="en-US" altLang="ja-JP" sz="1050" dirty="0" smtClean="0">
                <a:latin typeface="+mn-ea"/>
              </a:rPr>
              <a:t>×11</a:t>
            </a:r>
            <a:r>
              <a:rPr lang="ja-JP" altLang="en-US" sz="800" dirty="0">
                <a:latin typeface="+mn-ea"/>
              </a:rPr>
              <a:t>行</a:t>
            </a:r>
            <a:endParaRPr lang="en-US" altLang="ja-JP" sz="1050" dirty="0" smtClean="0">
              <a:latin typeface="+mn-ea"/>
            </a:endParaRPr>
          </a:p>
        </p:txBody>
      </p:sp>
      <p:sp>
        <p:nvSpPr>
          <p:cNvPr id="589" name="テキスト ボックス 588"/>
          <p:cNvSpPr txBox="1"/>
          <p:nvPr/>
        </p:nvSpPr>
        <p:spPr>
          <a:xfrm>
            <a:off x="8551710" y="1695059"/>
            <a:ext cx="650306" cy="1538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050" dirty="0" smtClean="0">
                <a:latin typeface="+mn-ea"/>
              </a:rPr>
              <a:t>５</a:t>
            </a:r>
            <a:r>
              <a:rPr lang="ja-JP" altLang="en-US" sz="800" dirty="0">
                <a:latin typeface="+mn-ea"/>
              </a:rPr>
              <a:t>列</a:t>
            </a:r>
            <a:r>
              <a:rPr lang="en-US" altLang="ja-JP" sz="1050" dirty="0" smtClean="0">
                <a:latin typeface="+mn-ea"/>
              </a:rPr>
              <a:t>×12</a:t>
            </a:r>
            <a:r>
              <a:rPr lang="ja-JP" altLang="en-US" sz="800" dirty="0">
                <a:latin typeface="+mn-ea"/>
              </a:rPr>
              <a:t>行</a:t>
            </a:r>
            <a:endParaRPr lang="en-US" altLang="ja-JP" sz="1050" dirty="0" smtClean="0">
              <a:latin typeface="+mn-ea"/>
            </a:endParaRPr>
          </a:p>
        </p:txBody>
      </p:sp>
      <p:sp>
        <p:nvSpPr>
          <p:cNvPr id="591" name="テキスト ボックス 590"/>
          <p:cNvSpPr txBox="1"/>
          <p:nvPr/>
        </p:nvSpPr>
        <p:spPr>
          <a:xfrm>
            <a:off x="5817735" y="1695059"/>
            <a:ext cx="645305" cy="1538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050" dirty="0" smtClean="0">
                <a:latin typeface="+mn-ea"/>
              </a:rPr>
              <a:t>５</a:t>
            </a:r>
            <a:r>
              <a:rPr lang="ja-JP" altLang="en-US" sz="700" dirty="0" smtClean="0">
                <a:latin typeface="+mn-ea"/>
              </a:rPr>
              <a:t>列</a:t>
            </a:r>
            <a:r>
              <a:rPr lang="en-US" altLang="ja-JP" sz="1050" dirty="0" smtClean="0">
                <a:latin typeface="+mn-ea"/>
              </a:rPr>
              <a:t>×12</a:t>
            </a:r>
            <a:r>
              <a:rPr lang="ja-JP" altLang="en-US" sz="700" dirty="0" smtClean="0">
                <a:latin typeface="+mn-ea"/>
              </a:rPr>
              <a:t>行</a:t>
            </a:r>
            <a:endParaRPr lang="en-US" altLang="ja-JP" sz="1050" dirty="0" smtClean="0">
              <a:latin typeface="+mn-ea"/>
            </a:endParaRPr>
          </a:p>
        </p:txBody>
      </p:sp>
      <p:sp>
        <p:nvSpPr>
          <p:cNvPr id="699" name="テキスト ボックス 698"/>
          <p:cNvSpPr txBox="1"/>
          <p:nvPr/>
        </p:nvSpPr>
        <p:spPr>
          <a:xfrm>
            <a:off x="2137015" y="1714426"/>
            <a:ext cx="654704" cy="1538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050" dirty="0" smtClean="0">
                <a:latin typeface="+mn-ea"/>
              </a:rPr>
              <a:t>８</a:t>
            </a:r>
            <a:r>
              <a:rPr lang="ja-JP" altLang="en-US" sz="800" dirty="0" smtClean="0">
                <a:latin typeface="+mn-ea"/>
              </a:rPr>
              <a:t>列</a:t>
            </a:r>
            <a:r>
              <a:rPr lang="en-US" altLang="ja-JP" sz="1050" dirty="0" smtClean="0">
                <a:latin typeface="+mn-ea"/>
              </a:rPr>
              <a:t>×10</a:t>
            </a:r>
            <a:r>
              <a:rPr lang="ja-JP" altLang="en-US" sz="800" dirty="0" smtClean="0">
                <a:latin typeface="+mn-ea"/>
              </a:rPr>
              <a:t>行</a:t>
            </a:r>
            <a:endParaRPr lang="en-US" altLang="ja-JP" sz="1050" dirty="0" smtClean="0">
              <a:latin typeface="+mn-ea"/>
            </a:endParaRPr>
          </a:p>
        </p:txBody>
      </p:sp>
      <p:sp>
        <p:nvSpPr>
          <p:cNvPr id="700" name="テキスト ボックス 699"/>
          <p:cNvSpPr txBox="1"/>
          <p:nvPr/>
        </p:nvSpPr>
        <p:spPr>
          <a:xfrm>
            <a:off x="3586081" y="1714426"/>
            <a:ext cx="650306" cy="1538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050" dirty="0" smtClean="0">
                <a:latin typeface="+mn-ea"/>
              </a:rPr>
              <a:t>５</a:t>
            </a:r>
            <a:r>
              <a:rPr lang="ja-JP" altLang="en-US" sz="800" dirty="0">
                <a:latin typeface="+mn-ea"/>
              </a:rPr>
              <a:t>列</a:t>
            </a:r>
            <a:r>
              <a:rPr lang="en-US" altLang="ja-JP" sz="1050" dirty="0" smtClean="0">
                <a:latin typeface="+mn-ea"/>
              </a:rPr>
              <a:t>×10</a:t>
            </a:r>
            <a:r>
              <a:rPr lang="ja-JP" altLang="en-US" sz="800" dirty="0" smtClean="0">
                <a:latin typeface="+mn-ea"/>
              </a:rPr>
              <a:t>行</a:t>
            </a:r>
            <a:endParaRPr lang="en-US" altLang="ja-JP" sz="1050" dirty="0" smtClean="0">
              <a:latin typeface="+mn-ea"/>
            </a:endParaRPr>
          </a:p>
        </p:txBody>
      </p:sp>
      <p:sp>
        <p:nvSpPr>
          <p:cNvPr id="701" name="テキスト ボックス 700"/>
          <p:cNvSpPr txBox="1"/>
          <p:nvPr/>
        </p:nvSpPr>
        <p:spPr>
          <a:xfrm>
            <a:off x="697349" y="1714426"/>
            <a:ext cx="645305" cy="1538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050" dirty="0" smtClean="0">
                <a:latin typeface="+mn-ea"/>
              </a:rPr>
              <a:t>５</a:t>
            </a:r>
            <a:r>
              <a:rPr lang="ja-JP" altLang="en-US" sz="700" dirty="0" smtClean="0">
                <a:latin typeface="+mn-ea"/>
              </a:rPr>
              <a:t>列</a:t>
            </a:r>
            <a:r>
              <a:rPr lang="en-US" altLang="ja-JP" sz="1050" dirty="0" smtClean="0">
                <a:latin typeface="+mn-ea"/>
              </a:rPr>
              <a:t>×10</a:t>
            </a:r>
            <a:r>
              <a:rPr lang="ja-JP" altLang="en-US" sz="700" dirty="0" smtClean="0">
                <a:latin typeface="+mn-ea"/>
              </a:rPr>
              <a:t>行</a:t>
            </a:r>
            <a:endParaRPr lang="en-US" altLang="ja-JP" sz="1050" dirty="0" smtClean="0">
              <a:latin typeface="+mn-ea"/>
            </a:endParaRPr>
          </a:p>
        </p:txBody>
      </p:sp>
      <p:grpSp>
        <p:nvGrpSpPr>
          <p:cNvPr id="703" name="グループ化 702"/>
          <p:cNvGrpSpPr/>
          <p:nvPr/>
        </p:nvGrpSpPr>
        <p:grpSpPr>
          <a:xfrm>
            <a:off x="1706922" y="1902715"/>
            <a:ext cx="358732" cy="176400"/>
            <a:chOff x="1847786" y="4942585"/>
            <a:chExt cx="358732" cy="176400"/>
          </a:xfrm>
        </p:grpSpPr>
        <p:sp>
          <p:nvSpPr>
            <p:cNvPr id="713" name="片側の 2 つの角を丸めた四角形 712"/>
            <p:cNvSpPr/>
            <p:nvPr/>
          </p:nvSpPr>
          <p:spPr>
            <a:xfrm>
              <a:off x="1847786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4" name="片側の 2 つの角を丸めた四角形 713"/>
            <p:cNvSpPr/>
            <p:nvPr/>
          </p:nvSpPr>
          <p:spPr>
            <a:xfrm>
              <a:off x="2030118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04" name="グループ化 703"/>
          <p:cNvGrpSpPr/>
          <p:nvPr/>
        </p:nvGrpSpPr>
        <p:grpSpPr>
          <a:xfrm>
            <a:off x="2071586" y="1902715"/>
            <a:ext cx="358732" cy="176400"/>
            <a:chOff x="2212450" y="4942585"/>
            <a:chExt cx="358732" cy="176400"/>
          </a:xfrm>
        </p:grpSpPr>
        <p:sp>
          <p:nvSpPr>
            <p:cNvPr id="711" name="片側の 2 つの角を丸めた四角形 710"/>
            <p:cNvSpPr/>
            <p:nvPr/>
          </p:nvSpPr>
          <p:spPr>
            <a:xfrm>
              <a:off x="221245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2" name="片側の 2 つの角を丸めた四角形 711"/>
            <p:cNvSpPr/>
            <p:nvPr/>
          </p:nvSpPr>
          <p:spPr>
            <a:xfrm>
              <a:off x="239478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05" name="グループ化 704"/>
          <p:cNvGrpSpPr/>
          <p:nvPr/>
        </p:nvGrpSpPr>
        <p:grpSpPr>
          <a:xfrm>
            <a:off x="2436250" y="1902715"/>
            <a:ext cx="358732" cy="176400"/>
            <a:chOff x="2570290" y="4942585"/>
            <a:chExt cx="358732" cy="176400"/>
          </a:xfrm>
        </p:grpSpPr>
        <p:sp>
          <p:nvSpPr>
            <p:cNvPr id="709" name="片側の 2 つの角を丸めた四角形 708"/>
            <p:cNvSpPr/>
            <p:nvPr/>
          </p:nvSpPr>
          <p:spPr>
            <a:xfrm>
              <a:off x="257029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0" name="片側の 2 つの角を丸めた四角形 709"/>
            <p:cNvSpPr/>
            <p:nvPr/>
          </p:nvSpPr>
          <p:spPr>
            <a:xfrm>
              <a:off x="275262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06" name="グループ化 705"/>
          <p:cNvGrpSpPr/>
          <p:nvPr/>
        </p:nvGrpSpPr>
        <p:grpSpPr>
          <a:xfrm>
            <a:off x="2800914" y="1902715"/>
            <a:ext cx="358730" cy="176400"/>
            <a:chOff x="2934954" y="4942585"/>
            <a:chExt cx="358730" cy="176400"/>
          </a:xfrm>
        </p:grpSpPr>
        <p:sp>
          <p:nvSpPr>
            <p:cNvPr id="707" name="片側の 2 つの角を丸めた四角形 706"/>
            <p:cNvSpPr/>
            <p:nvPr/>
          </p:nvSpPr>
          <p:spPr>
            <a:xfrm>
              <a:off x="2934954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8" name="片側の 2 つの角を丸めた四角形 707"/>
            <p:cNvSpPr/>
            <p:nvPr/>
          </p:nvSpPr>
          <p:spPr>
            <a:xfrm>
              <a:off x="3117284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9" name="グループ化 118"/>
          <p:cNvGrpSpPr/>
          <p:nvPr/>
        </p:nvGrpSpPr>
        <p:grpSpPr>
          <a:xfrm>
            <a:off x="1706921" y="2267374"/>
            <a:ext cx="358732" cy="176400"/>
            <a:chOff x="1847786" y="4942585"/>
            <a:chExt cx="358732" cy="176400"/>
          </a:xfrm>
        </p:grpSpPr>
        <p:sp>
          <p:nvSpPr>
            <p:cNvPr id="129" name="片側の 2 つの角を丸めた四角形 128"/>
            <p:cNvSpPr/>
            <p:nvPr/>
          </p:nvSpPr>
          <p:spPr>
            <a:xfrm>
              <a:off x="1847786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片側の 2 つの角を丸めた四角形 129"/>
            <p:cNvSpPr/>
            <p:nvPr/>
          </p:nvSpPr>
          <p:spPr>
            <a:xfrm>
              <a:off x="2030118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0" name="グループ化 119"/>
          <p:cNvGrpSpPr/>
          <p:nvPr/>
        </p:nvGrpSpPr>
        <p:grpSpPr>
          <a:xfrm>
            <a:off x="2071585" y="2267374"/>
            <a:ext cx="358732" cy="176400"/>
            <a:chOff x="2212450" y="4942585"/>
            <a:chExt cx="358732" cy="176400"/>
          </a:xfrm>
        </p:grpSpPr>
        <p:sp>
          <p:nvSpPr>
            <p:cNvPr id="127" name="片側の 2 つの角を丸めた四角形 126"/>
            <p:cNvSpPr/>
            <p:nvPr/>
          </p:nvSpPr>
          <p:spPr>
            <a:xfrm>
              <a:off x="221245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片側の 2 つの角を丸めた四角形 127"/>
            <p:cNvSpPr/>
            <p:nvPr/>
          </p:nvSpPr>
          <p:spPr>
            <a:xfrm>
              <a:off x="239478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1" name="グループ化 120"/>
          <p:cNvGrpSpPr/>
          <p:nvPr/>
        </p:nvGrpSpPr>
        <p:grpSpPr>
          <a:xfrm>
            <a:off x="2436249" y="2267374"/>
            <a:ext cx="358732" cy="176400"/>
            <a:chOff x="2570290" y="4942585"/>
            <a:chExt cx="358732" cy="176400"/>
          </a:xfrm>
        </p:grpSpPr>
        <p:sp>
          <p:nvSpPr>
            <p:cNvPr id="125" name="片側の 2 つの角を丸めた四角形 124"/>
            <p:cNvSpPr/>
            <p:nvPr/>
          </p:nvSpPr>
          <p:spPr>
            <a:xfrm>
              <a:off x="257029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片側の 2 つの角を丸めた四角形 125"/>
            <p:cNvSpPr/>
            <p:nvPr/>
          </p:nvSpPr>
          <p:spPr>
            <a:xfrm>
              <a:off x="275262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2" name="グループ化 121"/>
          <p:cNvGrpSpPr/>
          <p:nvPr/>
        </p:nvGrpSpPr>
        <p:grpSpPr>
          <a:xfrm>
            <a:off x="2800913" y="2267374"/>
            <a:ext cx="358730" cy="176400"/>
            <a:chOff x="2934954" y="4942585"/>
            <a:chExt cx="358730" cy="176400"/>
          </a:xfrm>
        </p:grpSpPr>
        <p:sp>
          <p:nvSpPr>
            <p:cNvPr id="123" name="片側の 2 つの角を丸めた四角形 122"/>
            <p:cNvSpPr/>
            <p:nvPr/>
          </p:nvSpPr>
          <p:spPr>
            <a:xfrm>
              <a:off x="2934954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片側の 2 つの角を丸めた四角形 123"/>
            <p:cNvSpPr/>
            <p:nvPr/>
          </p:nvSpPr>
          <p:spPr>
            <a:xfrm>
              <a:off x="3117284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5" name="グループ化 144"/>
          <p:cNvGrpSpPr/>
          <p:nvPr/>
        </p:nvGrpSpPr>
        <p:grpSpPr>
          <a:xfrm>
            <a:off x="1706921" y="2632033"/>
            <a:ext cx="358732" cy="176400"/>
            <a:chOff x="1847786" y="4942585"/>
            <a:chExt cx="358732" cy="176400"/>
          </a:xfrm>
        </p:grpSpPr>
        <p:sp>
          <p:nvSpPr>
            <p:cNvPr id="155" name="片側の 2 つの角を丸めた四角形 154"/>
            <p:cNvSpPr/>
            <p:nvPr/>
          </p:nvSpPr>
          <p:spPr>
            <a:xfrm>
              <a:off x="1847786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片側の 2 つの角を丸めた四角形 155"/>
            <p:cNvSpPr/>
            <p:nvPr/>
          </p:nvSpPr>
          <p:spPr>
            <a:xfrm>
              <a:off x="2030118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6" name="グループ化 145"/>
          <p:cNvGrpSpPr/>
          <p:nvPr/>
        </p:nvGrpSpPr>
        <p:grpSpPr>
          <a:xfrm>
            <a:off x="2071585" y="2632033"/>
            <a:ext cx="358732" cy="176400"/>
            <a:chOff x="2212450" y="4942585"/>
            <a:chExt cx="358732" cy="176400"/>
          </a:xfrm>
        </p:grpSpPr>
        <p:sp>
          <p:nvSpPr>
            <p:cNvPr id="153" name="片側の 2 つの角を丸めた四角形 152"/>
            <p:cNvSpPr/>
            <p:nvPr/>
          </p:nvSpPr>
          <p:spPr>
            <a:xfrm>
              <a:off x="221245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片側の 2 つの角を丸めた四角形 153"/>
            <p:cNvSpPr/>
            <p:nvPr/>
          </p:nvSpPr>
          <p:spPr>
            <a:xfrm>
              <a:off x="239478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7" name="グループ化 146"/>
          <p:cNvGrpSpPr/>
          <p:nvPr/>
        </p:nvGrpSpPr>
        <p:grpSpPr>
          <a:xfrm>
            <a:off x="2436249" y="2632033"/>
            <a:ext cx="358732" cy="176400"/>
            <a:chOff x="2570290" y="4942585"/>
            <a:chExt cx="358732" cy="176400"/>
          </a:xfrm>
        </p:grpSpPr>
        <p:sp>
          <p:nvSpPr>
            <p:cNvPr id="151" name="片側の 2 つの角を丸めた四角形 150"/>
            <p:cNvSpPr/>
            <p:nvPr/>
          </p:nvSpPr>
          <p:spPr>
            <a:xfrm>
              <a:off x="257029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片側の 2 つの角を丸めた四角形 151"/>
            <p:cNvSpPr/>
            <p:nvPr/>
          </p:nvSpPr>
          <p:spPr>
            <a:xfrm>
              <a:off x="275262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8" name="グループ化 147"/>
          <p:cNvGrpSpPr/>
          <p:nvPr/>
        </p:nvGrpSpPr>
        <p:grpSpPr>
          <a:xfrm>
            <a:off x="2800913" y="2632033"/>
            <a:ext cx="358730" cy="176400"/>
            <a:chOff x="2934954" y="4942585"/>
            <a:chExt cx="358730" cy="176400"/>
          </a:xfrm>
        </p:grpSpPr>
        <p:sp>
          <p:nvSpPr>
            <p:cNvPr id="149" name="片側の 2 つの角を丸めた四角形 148"/>
            <p:cNvSpPr/>
            <p:nvPr/>
          </p:nvSpPr>
          <p:spPr>
            <a:xfrm>
              <a:off x="2934954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片側の 2 つの角を丸めた四角形 149"/>
            <p:cNvSpPr/>
            <p:nvPr/>
          </p:nvSpPr>
          <p:spPr>
            <a:xfrm>
              <a:off x="3117284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3" name="グループ化 182"/>
          <p:cNvGrpSpPr/>
          <p:nvPr/>
        </p:nvGrpSpPr>
        <p:grpSpPr>
          <a:xfrm>
            <a:off x="1706921" y="2996692"/>
            <a:ext cx="358732" cy="176400"/>
            <a:chOff x="1847786" y="4942585"/>
            <a:chExt cx="358732" cy="176400"/>
          </a:xfrm>
        </p:grpSpPr>
        <p:sp>
          <p:nvSpPr>
            <p:cNvPr id="193" name="片側の 2 つの角を丸めた四角形 192"/>
            <p:cNvSpPr/>
            <p:nvPr/>
          </p:nvSpPr>
          <p:spPr>
            <a:xfrm>
              <a:off x="1847786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4" name="片側の 2 つの角を丸めた四角形 193"/>
            <p:cNvSpPr/>
            <p:nvPr/>
          </p:nvSpPr>
          <p:spPr>
            <a:xfrm>
              <a:off x="2030118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4" name="グループ化 183"/>
          <p:cNvGrpSpPr/>
          <p:nvPr/>
        </p:nvGrpSpPr>
        <p:grpSpPr>
          <a:xfrm>
            <a:off x="2071585" y="2996692"/>
            <a:ext cx="358732" cy="176400"/>
            <a:chOff x="2212450" y="4942585"/>
            <a:chExt cx="358732" cy="176400"/>
          </a:xfrm>
        </p:grpSpPr>
        <p:sp>
          <p:nvSpPr>
            <p:cNvPr id="191" name="片側の 2 つの角を丸めた四角形 190"/>
            <p:cNvSpPr/>
            <p:nvPr/>
          </p:nvSpPr>
          <p:spPr>
            <a:xfrm>
              <a:off x="221245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2" name="片側の 2 つの角を丸めた四角形 191"/>
            <p:cNvSpPr/>
            <p:nvPr/>
          </p:nvSpPr>
          <p:spPr>
            <a:xfrm>
              <a:off x="239478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5" name="グループ化 184"/>
          <p:cNvGrpSpPr/>
          <p:nvPr/>
        </p:nvGrpSpPr>
        <p:grpSpPr>
          <a:xfrm>
            <a:off x="2436249" y="2996692"/>
            <a:ext cx="358732" cy="176400"/>
            <a:chOff x="2570290" y="4942585"/>
            <a:chExt cx="358732" cy="176400"/>
          </a:xfrm>
        </p:grpSpPr>
        <p:sp>
          <p:nvSpPr>
            <p:cNvPr id="189" name="片側の 2 つの角を丸めた四角形 188"/>
            <p:cNvSpPr/>
            <p:nvPr/>
          </p:nvSpPr>
          <p:spPr>
            <a:xfrm>
              <a:off x="257029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0" name="片側の 2 つの角を丸めた四角形 189"/>
            <p:cNvSpPr/>
            <p:nvPr/>
          </p:nvSpPr>
          <p:spPr>
            <a:xfrm>
              <a:off x="275262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6" name="グループ化 185"/>
          <p:cNvGrpSpPr/>
          <p:nvPr/>
        </p:nvGrpSpPr>
        <p:grpSpPr>
          <a:xfrm>
            <a:off x="2800913" y="2996692"/>
            <a:ext cx="358730" cy="176400"/>
            <a:chOff x="2934954" y="4942585"/>
            <a:chExt cx="358730" cy="176400"/>
          </a:xfrm>
        </p:grpSpPr>
        <p:sp>
          <p:nvSpPr>
            <p:cNvPr id="187" name="片側の 2 つの角を丸めた四角形 186"/>
            <p:cNvSpPr/>
            <p:nvPr/>
          </p:nvSpPr>
          <p:spPr>
            <a:xfrm>
              <a:off x="2934954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8" name="片側の 2 つの角を丸めた四角形 187"/>
            <p:cNvSpPr/>
            <p:nvPr/>
          </p:nvSpPr>
          <p:spPr>
            <a:xfrm>
              <a:off x="3117284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9" name="グループ化 208"/>
          <p:cNvGrpSpPr/>
          <p:nvPr/>
        </p:nvGrpSpPr>
        <p:grpSpPr>
          <a:xfrm>
            <a:off x="1706921" y="3361351"/>
            <a:ext cx="358732" cy="176400"/>
            <a:chOff x="1847786" y="4942585"/>
            <a:chExt cx="358732" cy="176400"/>
          </a:xfrm>
        </p:grpSpPr>
        <p:sp>
          <p:nvSpPr>
            <p:cNvPr id="219" name="片側の 2 つの角を丸めた四角形 218"/>
            <p:cNvSpPr/>
            <p:nvPr/>
          </p:nvSpPr>
          <p:spPr>
            <a:xfrm>
              <a:off x="1847786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0" name="片側の 2 つの角を丸めた四角形 219"/>
            <p:cNvSpPr/>
            <p:nvPr/>
          </p:nvSpPr>
          <p:spPr>
            <a:xfrm>
              <a:off x="2030118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0" name="グループ化 209"/>
          <p:cNvGrpSpPr/>
          <p:nvPr/>
        </p:nvGrpSpPr>
        <p:grpSpPr>
          <a:xfrm>
            <a:off x="2071585" y="3361351"/>
            <a:ext cx="358732" cy="176400"/>
            <a:chOff x="2212450" y="4942585"/>
            <a:chExt cx="358732" cy="176400"/>
          </a:xfrm>
        </p:grpSpPr>
        <p:sp>
          <p:nvSpPr>
            <p:cNvPr id="217" name="片側の 2 つの角を丸めた四角形 216"/>
            <p:cNvSpPr/>
            <p:nvPr/>
          </p:nvSpPr>
          <p:spPr>
            <a:xfrm>
              <a:off x="221245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8" name="片側の 2 つの角を丸めた四角形 217"/>
            <p:cNvSpPr/>
            <p:nvPr/>
          </p:nvSpPr>
          <p:spPr>
            <a:xfrm>
              <a:off x="239478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1" name="グループ化 210"/>
          <p:cNvGrpSpPr/>
          <p:nvPr/>
        </p:nvGrpSpPr>
        <p:grpSpPr>
          <a:xfrm>
            <a:off x="2436249" y="3361351"/>
            <a:ext cx="358732" cy="176400"/>
            <a:chOff x="2570290" y="4942585"/>
            <a:chExt cx="358732" cy="176400"/>
          </a:xfrm>
        </p:grpSpPr>
        <p:sp>
          <p:nvSpPr>
            <p:cNvPr id="215" name="片側の 2 つの角を丸めた四角形 214"/>
            <p:cNvSpPr/>
            <p:nvPr/>
          </p:nvSpPr>
          <p:spPr>
            <a:xfrm>
              <a:off x="257029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6" name="片側の 2 つの角を丸めた四角形 215"/>
            <p:cNvSpPr/>
            <p:nvPr/>
          </p:nvSpPr>
          <p:spPr>
            <a:xfrm>
              <a:off x="275262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2" name="グループ化 211"/>
          <p:cNvGrpSpPr/>
          <p:nvPr/>
        </p:nvGrpSpPr>
        <p:grpSpPr>
          <a:xfrm>
            <a:off x="2800913" y="3361351"/>
            <a:ext cx="358730" cy="176400"/>
            <a:chOff x="2934954" y="4942585"/>
            <a:chExt cx="358730" cy="176400"/>
          </a:xfrm>
        </p:grpSpPr>
        <p:sp>
          <p:nvSpPr>
            <p:cNvPr id="213" name="片側の 2 つの角を丸めた四角形 212"/>
            <p:cNvSpPr/>
            <p:nvPr/>
          </p:nvSpPr>
          <p:spPr>
            <a:xfrm>
              <a:off x="2934954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" name="片側の 2 つの角を丸めた四角形 213"/>
            <p:cNvSpPr/>
            <p:nvPr/>
          </p:nvSpPr>
          <p:spPr>
            <a:xfrm>
              <a:off x="3117284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5" name="グループ化 234"/>
          <p:cNvGrpSpPr/>
          <p:nvPr/>
        </p:nvGrpSpPr>
        <p:grpSpPr>
          <a:xfrm>
            <a:off x="1706921" y="3726010"/>
            <a:ext cx="358732" cy="176400"/>
            <a:chOff x="1847786" y="4942585"/>
            <a:chExt cx="358732" cy="176400"/>
          </a:xfrm>
        </p:grpSpPr>
        <p:sp>
          <p:nvSpPr>
            <p:cNvPr id="245" name="片側の 2 つの角を丸めた四角形 244"/>
            <p:cNvSpPr/>
            <p:nvPr/>
          </p:nvSpPr>
          <p:spPr>
            <a:xfrm>
              <a:off x="1847786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6" name="片側の 2 つの角を丸めた四角形 245"/>
            <p:cNvSpPr/>
            <p:nvPr/>
          </p:nvSpPr>
          <p:spPr>
            <a:xfrm>
              <a:off x="2030118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6" name="グループ化 235"/>
          <p:cNvGrpSpPr/>
          <p:nvPr/>
        </p:nvGrpSpPr>
        <p:grpSpPr>
          <a:xfrm>
            <a:off x="2071585" y="3726010"/>
            <a:ext cx="358732" cy="176400"/>
            <a:chOff x="2212450" y="4942585"/>
            <a:chExt cx="358732" cy="176400"/>
          </a:xfrm>
        </p:grpSpPr>
        <p:sp>
          <p:nvSpPr>
            <p:cNvPr id="243" name="片側の 2 つの角を丸めた四角形 242"/>
            <p:cNvSpPr/>
            <p:nvPr/>
          </p:nvSpPr>
          <p:spPr>
            <a:xfrm>
              <a:off x="221245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4" name="片側の 2 つの角を丸めた四角形 243"/>
            <p:cNvSpPr/>
            <p:nvPr/>
          </p:nvSpPr>
          <p:spPr>
            <a:xfrm>
              <a:off x="239478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7" name="グループ化 236"/>
          <p:cNvGrpSpPr/>
          <p:nvPr/>
        </p:nvGrpSpPr>
        <p:grpSpPr>
          <a:xfrm>
            <a:off x="2436249" y="3726010"/>
            <a:ext cx="358732" cy="176400"/>
            <a:chOff x="2570290" y="4942585"/>
            <a:chExt cx="358732" cy="176400"/>
          </a:xfrm>
        </p:grpSpPr>
        <p:sp>
          <p:nvSpPr>
            <p:cNvPr id="241" name="片側の 2 つの角を丸めた四角形 240"/>
            <p:cNvSpPr/>
            <p:nvPr/>
          </p:nvSpPr>
          <p:spPr>
            <a:xfrm>
              <a:off x="257029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2" name="片側の 2 つの角を丸めた四角形 241"/>
            <p:cNvSpPr/>
            <p:nvPr/>
          </p:nvSpPr>
          <p:spPr>
            <a:xfrm>
              <a:off x="275262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8" name="グループ化 237"/>
          <p:cNvGrpSpPr/>
          <p:nvPr/>
        </p:nvGrpSpPr>
        <p:grpSpPr>
          <a:xfrm>
            <a:off x="2800913" y="3726010"/>
            <a:ext cx="358730" cy="176400"/>
            <a:chOff x="2934954" y="4942585"/>
            <a:chExt cx="358730" cy="176400"/>
          </a:xfrm>
        </p:grpSpPr>
        <p:sp>
          <p:nvSpPr>
            <p:cNvPr id="239" name="片側の 2 つの角を丸めた四角形 238"/>
            <p:cNvSpPr/>
            <p:nvPr/>
          </p:nvSpPr>
          <p:spPr>
            <a:xfrm>
              <a:off x="2934954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0" name="片側の 2 つの角を丸めた四角形 239"/>
            <p:cNvSpPr/>
            <p:nvPr/>
          </p:nvSpPr>
          <p:spPr>
            <a:xfrm>
              <a:off x="3117284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61" name="グループ化 260"/>
          <p:cNvGrpSpPr/>
          <p:nvPr/>
        </p:nvGrpSpPr>
        <p:grpSpPr>
          <a:xfrm>
            <a:off x="1706921" y="4090669"/>
            <a:ext cx="358732" cy="176400"/>
            <a:chOff x="1847786" y="4942585"/>
            <a:chExt cx="358732" cy="176400"/>
          </a:xfrm>
        </p:grpSpPr>
        <p:sp>
          <p:nvSpPr>
            <p:cNvPr id="271" name="片側の 2 つの角を丸めた四角形 270"/>
            <p:cNvSpPr/>
            <p:nvPr/>
          </p:nvSpPr>
          <p:spPr>
            <a:xfrm>
              <a:off x="1847786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2" name="片側の 2 つの角を丸めた四角形 271"/>
            <p:cNvSpPr/>
            <p:nvPr/>
          </p:nvSpPr>
          <p:spPr>
            <a:xfrm>
              <a:off x="2030118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62" name="グループ化 261"/>
          <p:cNvGrpSpPr/>
          <p:nvPr/>
        </p:nvGrpSpPr>
        <p:grpSpPr>
          <a:xfrm>
            <a:off x="2071585" y="4090669"/>
            <a:ext cx="358732" cy="176400"/>
            <a:chOff x="2212450" y="4942585"/>
            <a:chExt cx="358732" cy="176400"/>
          </a:xfrm>
        </p:grpSpPr>
        <p:sp>
          <p:nvSpPr>
            <p:cNvPr id="269" name="片側の 2 つの角を丸めた四角形 268"/>
            <p:cNvSpPr/>
            <p:nvPr/>
          </p:nvSpPr>
          <p:spPr>
            <a:xfrm>
              <a:off x="221245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0" name="片側の 2 つの角を丸めた四角形 269"/>
            <p:cNvSpPr/>
            <p:nvPr/>
          </p:nvSpPr>
          <p:spPr>
            <a:xfrm>
              <a:off x="239478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63" name="グループ化 262"/>
          <p:cNvGrpSpPr/>
          <p:nvPr/>
        </p:nvGrpSpPr>
        <p:grpSpPr>
          <a:xfrm>
            <a:off x="2436249" y="4090669"/>
            <a:ext cx="358732" cy="176400"/>
            <a:chOff x="2570290" y="4942585"/>
            <a:chExt cx="358732" cy="176400"/>
          </a:xfrm>
        </p:grpSpPr>
        <p:sp>
          <p:nvSpPr>
            <p:cNvPr id="267" name="片側の 2 つの角を丸めた四角形 266"/>
            <p:cNvSpPr/>
            <p:nvPr/>
          </p:nvSpPr>
          <p:spPr>
            <a:xfrm>
              <a:off x="257029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8" name="片側の 2 つの角を丸めた四角形 267"/>
            <p:cNvSpPr/>
            <p:nvPr/>
          </p:nvSpPr>
          <p:spPr>
            <a:xfrm>
              <a:off x="275262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64" name="グループ化 263"/>
          <p:cNvGrpSpPr/>
          <p:nvPr/>
        </p:nvGrpSpPr>
        <p:grpSpPr>
          <a:xfrm>
            <a:off x="2800913" y="4090669"/>
            <a:ext cx="358730" cy="176400"/>
            <a:chOff x="2934954" y="4942585"/>
            <a:chExt cx="358730" cy="176400"/>
          </a:xfrm>
        </p:grpSpPr>
        <p:sp>
          <p:nvSpPr>
            <p:cNvPr id="265" name="片側の 2 つの角を丸めた四角形 264"/>
            <p:cNvSpPr/>
            <p:nvPr/>
          </p:nvSpPr>
          <p:spPr>
            <a:xfrm>
              <a:off x="2934954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6" name="片側の 2 つの角を丸めた四角形 265"/>
            <p:cNvSpPr/>
            <p:nvPr/>
          </p:nvSpPr>
          <p:spPr>
            <a:xfrm>
              <a:off x="3117284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7" name="グループ化 286"/>
          <p:cNvGrpSpPr/>
          <p:nvPr/>
        </p:nvGrpSpPr>
        <p:grpSpPr>
          <a:xfrm>
            <a:off x="1706921" y="4819987"/>
            <a:ext cx="358732" cy="176400"/>
            <a:chOff x="1847786" y="4942585"/>
            <a:chExt cx="358732" cy="176400"/>
          </a:xfrm>
        </p:grpSpPr>
        <p:sp>
          <p:nvSpPr>
            <p:cNvPr id="297" name="片側の 2 つの角を丸めた四角形 296"/>
            <p:cNvSpPr/>
            <p:nvPr/>
          </p:nvSpPr>
          <p:spPr>
            <a:xfrm>
              <a:off x="1847786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8" name="片側の 2 つの角を丸めた四角形 297"/>
            <p:cNvSpPr/>
            <p:nvPr/>
          </p:nvSpPr>
          <p:spPr>
            <a:xfrm>
              <a:off x="2030118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8" name="グループ化 287"/>
          <p:cNvGrpSpPr/>
          <p:nvPr/>
        </p:nvGrpSpPr>
        <p:grpSpPr>
          <a:xfrm>
            <a:off x="2071585" y="4819987"/>
            <a:ext cx="358732" cy="176400"/>
            <a:chOff x="2212450" y="4942585"/>
            <a:chExt cx="358732" cy="176400"/>
          </a:xfrm>
        </p:grpSpPr>
        <p:sp>
          <p:nvSpPr>
            <p:cNvPr id="295" name="片側の 2 つの角を丸めた四角形 294"/>
            <p:cNvSpPr/>
            <p:nvPr/>
          </p:nvSpPr>
          <p:spPr>
            <a:xfrm>
              <a:off x="221245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6" name="片側の 2 つの角を丸めた四角形 295"/>
            <p:cNvSpPr/>
            <p:nvPr/>
          </p:nvSpPr>
          <p:spPr>
            <a:xfrm>
              <a:off x="239478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9" name="グループ化 288"/>
          <p:cNvGrpSpPr/>
          <p:nvPr/>
        </p:nvGrpSpPr>
        <p:grpSpPr>
          <a:xfrm>
            <a:off x="2436249" y="4819987"/>
            <a:ext cx="358732" cy="176400"/>
            <a:chOff x="2570290" y="4942585"/>
            <a:chExt cx="358732" cy="176400"/>
          </a:xfrm>
        </p:grpSpPr>
        <p:sp>
          <p:nvSpPr>
            <p:cNvPr id="293" name="片側の 2 つの角を丸めた四角形 292"/>
            <p:cNvSpPr/>
            <p:nvPr/>
          </p:nvSpPr>
          <p:spPr>
            <a:xfrm>
              <a:off x="257029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4" name="片側の 2 つの角を丸めた四角形 293"/>
            <p:cNvSpPr/>
            <p:nvPr/>
          </p:nvSpPr>
          <p:spPr>
            <a:xfrm>
              <a:off x="275262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90" name="グループ化 289"/>
          <p:cNvGrpSpPr/>
          <p:nvPr/>
        </p:nvGrpSpPr>
        <p:grpSpPr>
          <a:xfrm>
            <a:off x="2800913" y="4819987"/>
            <a:ext cx="358730" cy="176400"/>
            <a:chOff x="2934954" y="4942585"/>
            <a:chExt cx="358730" cy="176400"/>
          </a:xfrm>
        </p:grpSpPr>
        <p:sp>
          <p:nvSpPr>
            <p:cNvPr id="291" name="片側の 2 つの角を丸めた四角形 290"/>
            <p:cNvSpPr/>
            <p:nvPr/>
          </p:nvSpPr>
          <p:spPr>
            <a:xfrm>
              <a:off x="2934954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2" name="片側の 2 つの角を丸めた四角形 291"/>
            <p:cNvSpPr/>
            <p:nvPr/>
          </p:nvSpPr>
          <p:spPr>
            <a:xfrm>
              <a:off x="3117284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3" name="グループ化 312"/>
          <p:cNvGrpSpPr/>
          <p:nvPr/>
        </p:nvGrpSpPr>
        <p:grpSpPr>
          <a:xfrm>
            <a:off x="1706921" y="4455328"/>
            <a:ext cx="358732" cy="176400"/>
            <a:chOff x="1847786" y="4942585"/>
            <a:chExt cx="358732" cy="176400"/>
          </a:xfrm>
        </p:grpSpPr>
        <p:sp>
          <p:nvSpPr>
            <p:cNvPr id="323" name="片側の 2 つの角を丸めた四角形 322"/>
            <p:cNvSpPr/>
            <p:nvPr/>
          </p:nvSpPr>
          <p:spPr>
            <a:xfrm>
              <a:off x="1847786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4" name="片側の 2 つの角を丸めた四角形 323"/>
            <p:cNvSpPr/>
            <p:nvPr/>
          </p:nvSpPr>
          <p:spPr>
            <a:xfrm>
              <a:off x="2030118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4" name="グループ化 313"/>
          <p:cNvGrpSpPr/>
          <p:nvPr/>
        </p:nvGrpSpPr>
        <p:grpSpPr>
          <a:xfrm>
            <a:off x="2071585" y="4455328"/>
            <a:ext cx="358732" cy="176400"/>
            <a:chOff x="2212450" y="4942585"/>
            <a:chExt cx="358732" cy="176400"/>
          </a:xfrm>
        </p:grpSpPr>
        <p:sp>
          <p:nvSpPr>
            <p:cNvPr id="321" name="片側の 2 つの角を丸めた四角形 320"/>
            <p:cNvSpPr/>
            <p:nvPr/>
          </p:nvSpPr>
          <p:spPr>
            <a:xfrm>
              <a:off x="221245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2" name="片側の 2 つの角を丸めた四角形 321"/>
            <p:cNvSpPr/>
            <p:nvPr/>
          </p:nvSpPr>
          <p:spPr>
            <a:xfrm>
              <a:off x="239478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5" name="グループ化 314"/>
          <p:cNvGrpSpPr/>
          <p:nvPr/>
        </p:nvGrpSpPr>
        <p:grpSpPr>
          <a:xfrm>
            <a:off x="2436249" y="4455328"/>
            <a:ext cx="358732" cy="176400"/>
            <a:chOff x="2570290" y="4942585"/>
            <a:chExt cx="358732" cy="176400"/>
          </a:xfrm>
        </p:grpSpPr>
        <p:sp>
          <p:nvSpPr>
            <p:cNvPr id="319" name="片側の 2 つの角を丸めた四角形 318"/>
            <p:cNvSpPr/>
            <p:nvPr/>
          </p:nvSpPr>
          <p:spPr>
            <a:xfrm>
              <a:off x="257029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0" name="片側の 2 つの角を丸めた四角形 319"/>
            <p:cNvSpPr/>
            <p:nvPr/>
          </p:nvSpPr>
          <p:spPr>
            <a:xfrm>
              <a:off x="275262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6" name="グループ化 315"/>
          <p:cNvGrpSpPr/>
          <p:nvPr/>
        </p:nvGrpSpPr>
        <p:grpSpPr>
          <a:xfrm>
            <a:off x="2800913" y="4455328"/>
            <a:ext cx="358730" cy="176400"/>
            <a:chOff x="2934954" y="4942585"/>
            <a:chExt cx="358730" cy="176400"/>
          </a:xfrm>
        </p:grpSpPr>
        <p:sp>
          <p:nvSpPr>
            <p:cNvPr id="317" name="片側の 2 つの角を丸めた四角形 316"/>
            <p:cNvSpPr/>
            <p:nvPr/>
          </p:nvSpPr>
          <p:spPr>
            <a:xfrm>
              <a:off x="2934954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8" name="片側の 2 つの角を丸めた四角形 317"/>
            <p:cNvSpPr/>
            <p:nvPr/>
          </p:nvSpPr>
          <p:spPr>
            <a:xfrm>
              <a:off x="3117284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39" name="グループ化 338"/>
          <p:cNvGrpSpPr/>
          <p:nvPr/>
        </p:nvGrpSpPr>
        <p:grpSpPr>
          <a:xfrm>
            <a:off x="1706921" y="5184650"/>
            <a:ext cx="358732" cy="176400"/>
            <a:chOff x="1847786" y="4942585"/>
            <a:chExt cx="358732" cy="176400"/>
          </a:xfrm>
        </p:grpSpPr>
        <p:sp>
          <p:nvSpPr>
            <p:cNvPr id="350" name="片側の 2 つの角を丸めた四角形 349"/>
            <p:cNvSpPr/>
            <p:nvPr/>
          </p:nvSpPr>
          <p:spPr>
            <a:xfrm>
              <a:off x="1847786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1" name="片側の 2 つの角を丸めた四角形 350"/>
            <p:cNvSpPr/>
            <p:nvPr/>
          </p:nvSpPr>
          <p:spPr>
            <a:xfrm>
              <a:off x="2030118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0" name="グループ化 339"/>
          <p:cNvGrpSpPr/>
          <p:nvPr/>
        </p:nvGrpSpPr>
        <p:grpSpPr>
          <a:xfrm>
            <a:off x="2071585" y="5184650"/>
            <a:ext cx="358732" cy="176400"/>
            <a:chOff x="2212450" y="4942585"/>
            <a:chExt cx="358732" cy="176400"/>
          </a:xfrm>
        </p:grpSpPr>
        <p:sp>
          <p:nvSpPr>
            <p:cNvPr id="347" name="片側の 2 つの角を丸めた四角形 346"/>
            <p:cNvSpPr/>
            <p:nvPr/>
          </p:nvSpPr>
          <p:spPr>
            <a:xfrm>
              <a:off x="221245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9" name="片側の 2 つの角を丸めた四角形 348"/>
            <p:cNvSpPr/>
            <p:nvPr/>
          </p:nvSpPr>
          <p:spPr>
            <a:xfrm>
              <a:off x="239478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1" name="グループ化 340"/>
          <p:cNvGrpSpPr/>
          <p:nvPr/>
        </p:nvGrpSpPr>
        <p:grpSpPr>
          <a:xfrm>
            <a:off x="2436249" y="5184650"/>
            <a:ext cx="358732" cy="176400"/>
            <a:chOff x="2570290" y="4942585"/>
            <a:chExt cx="358732" cy="176400"/>
          </a:xfrm>
        </p:grpSpPr>
        <p:sp>
          <p:nvSpPr>
            <p:cNvPr id="345" name="片側の 2 つの角を丸めた四角形 344"/>
            <p:cNvSpPr/>
            <p:nvPr/>
          </p:nvSpPr>
          <p:spPr>
            <a:xfrm>
              <a:off x="257029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6" name="片側の 2 つの角を丸めた四角形 345"/>
            <p:cNvSpPr/>
            <p:nvPr/>
          </p:nvSpPr>
          <p:spPr>
            <a:xfrm>
              <a:off x="275262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2" name="グループ化 341"/>
          <p:cNvGrpSpPr/>
          <p:nvPr/>
        </p:nvGrpSpPr>
        <p:grpSpPr>
          <a:xfrm>
            <a:off x="2800913" y="5184650"/>
            <a:ext cx="358730" cy="176400"/>
            <a:chOff x="2934954" y="4942585"/>
            <a:chExt cx="358730" cy="176400"/>
          </a:xfrm>
        </p:grpSpPr>
        <p:sp>
          <p:nvSpPr>
            <p:cNvPr id="343" name="片側の 2 つの角を丸めた四角形 342"/>
            <p:cNvSpPr/>
            <p:nvPr/>
          </p:nvSpPr>
          <p:spPr>
            <a:xfrm>
              <a:off x="2934954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4" name="片側の 2 つの角を丸めた四角形 343"/>
            <p:cNvSpPr/>
            <p:nvPr/>
          </p:nvSpPr>
          <p:spPr>
            <a:xfrm>
              <a:off x="3117284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15" name="片側の 2 つの角を丸めた四角形 714"/>
          <p:cNvSpPr/>
          <p:nvPr/>
        </p:nvSpPr>
        <p:spPr>
          <a:xfrm>
            <a:off x="529385" y="1902715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6" name="片側の 2 つの角を丸めた四角形 715"/>
          <p:cNvSpPr/>
          <p:nvPr/>
        </p:nvSpPr>
        <p:spPr>
          <a:xfrm>
            <a:off x="711708" y="1902715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7" name="片側の 2 つの角を丸めた四角形 716"/>
          <p:cNvSpPr/>
          <p:nvPr/>
        </p:nvSpPr>
        <p:spPr>
          <a:xfrm>
            <a:off x="894031" y="1902715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8" name="片側の 2 つの角を丸めた四角形 717"/>
          <p:cNvSpPr/>
          <p:nvPr/>
        </p:nvSpPr>
        <p:spPr>
          <a:xfrm>
            <a:off x="1076354" y="1902715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9" name="片側の 2 つの角を丸めた四角形 718"/>
          <p:cNvSpPr/>
          <p:nvPr/>
        </p:nvSpPr>
        <p:spPr>
          <a:xfrm>
            <a:off x="1258675" y="1902715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片側の 2 つの角を丸めた四角形 113"/>
          <p:cNvSpPr/>
          <p:nvPr/>
        </p:nvSpPr>
        <p:spPr>
          <a:xfrm>
            <a:off x="529385" y="2267374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片側の 2 つの角を丸めた四角形 114"/>
          <p:cNvSpPr/>
          <p:nvPr/>
        </p:nvSpPr>
        <p:spPr>
          <a:xfrm>
            <a:off x="711708" y="2267374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片側の 2 つの角を丸めた四角形 115"/>
          <p:cNvSpPr/>
          <p:nvPr/>
        </p:nvSpPr>
        <p:spPr>
          <a:xfrm>
            <a:off x="894031" y="2267374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片側の 2 つの角を丸めた四角形 116"/>
          <p:cNvSpPr/>
          <p:nvPr/>
        </p:nvSpPr>
        <p:spPr>
          <a:xfrm>
            <a:off x="1076354" y="2267374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片側の 2 つの角を丸めた四角形 117"/>
          <p:cNvSpPr/>
          <p:nvPr/>
        </p:nvSpPr>
        <p:spPr>
          <a:xfrm>
            <a:off x="1258675" y="2267374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片側の 2 つの角を丸めた四角形 139"/>
          <p:cNvSpPr/>
          <p:nvPr/>
        </p:nvSpPr>
        <p:spPr>
          <a:xfrm>
            <a:off x="529385" y="2632033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片側の 2 つの角を丸めた四角形 140"/>
          <p:cNvSpPr/>
          <p:nvPr/>
        </p:nvSpPr>
        <p:spPr>
          <a:xfrm>
            <a:off x="711708" y="2632033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片側の 2 つの角を丸めた四角形 141"/>
          <p:cNvSpPr/>
          <p:nvPr/>
        </p:nvSpPr>
        <p:spPr>
          <a:xfrm>
            <a:off x="894031" y="2632033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片側の 2 つの角を丸めた四角形 142"/>
          <p:cNvSpPr/>
          <p:nvPr/>
        </p:nvSpPr>
        <p:spPr>
          <a:xfrm>
            <a:off x="1076354" y="2632033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片側の 2 つの角を丸めた四角形 143"/>
          <p:cNvSpPr/>
          <p:nvPr/>
        </p:nvSpPr>
        <p:spPr>
          <a:xfrm>
            <a:off x="1258675" y="2632033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4" name="片側の 2 つの角を丸めた四角形 173"/>
          <p:cNvSpPr/>
          <p:nvPr/>
        </p:nvSpPr>
        <p:spPr>
          <a:xfrm>
            <a:off x="529385" y="2996692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5" name="片側の 2 つの角を丸めた四角形 174"/>
          <p:cNvSpPr/>
          <p:nvPr/>
        </p:nvSpPr>
        <p:spPr>
          <a:xfrm>
            <a:off x="711708" y="2996692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6" name="片側の 2 つの角を丸めた四角形 175"/>
          <p:cNvSpPr/>
          <p:nvPr/>
        </p:nvSpPr>
        <p:spPr>
          <a:xfrm>
            <a:off x="894031" y="2996692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7" name="片側の 2 つの角を丸めた四角形 176"/>
          <p:cNvSpPr/>
          <p:nvPr/>
        </p:nvSpPr>
        <p:spPr>
          <a:xfrm>
            <a:off x="1076354" y="2996692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0" name="片側の 2 つの角を丸めた四角形 179"/>
          <p:cNvSpPr/>
          <p:nvPr/>
        </p:nvSpPr>
        <p:spPr>
          <a:xfrm>
            <a:off x="1258675" y="2996692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4" name="片側の 2 つの角を丸めた四角形 203"/>
          <p:cNvSpPr/>
          <p:nvPr/>
        </p:nvSpPr>
        <p:spPr>
          <a:xfrm>
            <a:off x="529385" y="3361351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5" name="片側の 2 つの角を丸めた四角形 204"/>
          <p:cNvSpPr/>
          <p:nvPr/>
        </p:nvSpPr>
        <p:spPr>
          <a:xfrm>
            <a:off x="711708" y="3361351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6" name="片側の 2 つの角を丸めた四角形 205"/>
          <p:cNvSpPr/>
          <p:nvPr/>
        </p:nvSpPr>
        <p:spPr>
          <a:xfrm>
            <a:off x="894031" y="3361351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7" name="片側の 2 つの角を丸めた四角形 206"/>
          <p:cNvSpPr/>
          <p:nvPr/>
        </p:nvSpPr>
        <p:spPr>
          <a:xfrm>
            <a:off x="1076354" y="3361351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8" name="片側の 2 つの角を丸めた四角形 207"/>
          <p:cNvSpPr/>
          <p:nvPr/>
        </p:nvSpPr>
        <p:spPr>
          <a:xfrm>
            <a:off x="1258675" y="3361351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0" name="片側の 2 つの角を丸めた四角形 229"/>
          <p:cNvSpPr/>
          <p:nvPr/>
        </p:nvSpPr>
        <p:spPr>
          <a:xfrm>
            <a:off x="529385" y="372601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1" name="片側の 2 つの角を丸めた四角形 230"/>
          <p:cNvSpPr/>
          <p:nvPr/>
        </p:nvSpPr>
        <p:spPr>
          <a:xfrm>
            <a:off x="711708" y="372601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2" name="片側の 2 つの角を丸めた四角形 231"/>
          <p:cNvSpPr/>
          <p:nvPr/>
        </p:nvSpPr>
        <p:spPr>
          <a:xfrm>
            <a:off x="894031" y="372601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3" name="片側の 2 つの角を丸めた四角形 232"/>
          <p:cNvSpPr/>
          <p:nvPr/>
        </p:nvSpPr>
        <p:spPr>
          <a:xfrm>
            <a:off x="1076354" y="372601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4" name="片側の 2 つの角を丸めた四角形 233"/>
          <p:cNvSpPr/>
          <p:nvPr/>
        </p:nvSpPr>
        <p:spPr>
          <a:xfrm>
            <a:off x="1258675" y="372601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6" name="片側の 2 つの角を丸めた四角形 255"/>
          <p:cNvSpPr/>
          <p:nvPr/>
        </p:nvSpPr>
        <p:spPr>
          <a:xfrm>
            <a:off x="529385" y="4090669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7" name="片側の 2 つの角を丸めた四角形 256"/>
          <p:cNvSpPr/>
          <p:nvPr/>
        </p:nvSpPr>
        <p:spPr>
          <a:xfrm>
            <a:off x="711708" y="4090669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8" name="片側の 2 つの角を丸めた四角形 257"/>
          <p:cNvSpPr/>
          <p:nvPr/>
        </p:nvSpPr>
        <p:spPr>
          <a:xfrm>
            <a:off x="894031" y="4090669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9" name="片側の 2 つの角を丸めた四角形 258"/>
          <p:cNvSpPr/>
          <p:nvPr/>
        </p:nvSpPr>
        <p:spPr>
          <a:xfrm>
            <a:off x="1076354" y="4090669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0" name="片側の 2 つの角を丸めた四角形 259"/>
          <p:cNvSpPr/>
          <p:nvPr/>
        </p:nvSpPr>
        <p:spPr>
          <a:xfrm>
            <a:off x="1258675" y="4090669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2" name="片側の 2 つの角を丸めた四角形 281"/>
          <p:cNvSpPr/>
          <p:nvPr/>
        </p:nvSpPr>
        <p:spPr>
          <a:xfrm>
            <a:off x="529385" y="4819987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3" name="片側の 2 つの角を丸めた四角形 282"/>
          <p:cNvSpPr/>
          <p:nvPr/>
        </p:nvSpPr>
        <p:spPr>
          <a:xfrm>
            <a:off x="711708" y="4819987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4" name="片側の 2 つの角を丸めた四角形 283"/>
          <p:cNvSpPr/>
          <p:nvPr/>
        </p:nvSpPr>
        <p:spPr>
          <a:xfrm>
            <a:off x="894031" y="4819987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5" name="片側の 2 つの角を丸めた四角形 284"/>
          <p:cNvSpPr/>
          <p:nvPr/>
        </p:nvSpPr>
        <p:spPr>
          <a:xfrm>
            <a:off x="1076354" y="4819987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6" name="片側の 2 つの角を丸めた四角形 285"/>
          <p:cNvSpPr/>
          <p:nvPr/>
        </p:nvSpPr>
        <p:spPr>
          <a:xfrm>
            <a:off x="1258675" y="4819987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8" name="片側の 2 つの角を丸めた四角形 307"/>
          <p:cNvSpPr/>
          <p:nvPr/>
        </p:nvSpPr>
        <p:spPr>
          <a:xfrm>
            <a:off x="529385" y="445532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9" name="片側の 2 つの角を丸めた四角形 308"/>
          <p:cNvSpPr/>
          <p:nvPr/>
        </p:nvSpPr>
        <p:spPr>
          <a:xfrm>
            <a:off x="711708" y="445532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0" name="片側の 2 つの角を丸めた四角形 309"/>
          <p:cNvSpPr/>
          <p:nvPr/>
        </p:nvSpPr>
        <p:spPr>
          <a:xfrm>
            <a:off x="894031" y="445532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1" name="片側の 2 つの角を丸めた四角形 310"/>
          <p:cNvSpPr/>
          <p:nvPr/>
        </p:nvSpPr>
        <p:spPr>
          <a:xfrm>
            <a:off x="1076354" y="445532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2" name="片側の 2 つの角を丸めた四角形 311"/>
          <p:cNvSpPr/>
          <p:nvPr/>
        </p:nvSpPr>
        <p:spPr>
          <a:xfrm>
            <a:off x="1258675" y="445532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4" name="片側の 2 つの角を丸めた四角形 333"/>
          <p:cNvSpPr/>
          <p:nvPr/>
        </p:nvSpPr>
        <p:spPr>
          <a:xfrm>
            <a:off x="529385" y="518465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5" name="片側の 2 つの角を丸めた四角形 334"/>
          <p:cNvSpPr/>
          <p:nvPr/>
        </p:nvSpPr>
        <p:spPr>
          <a:xfrm>
            <a:off x="711708" y="518465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6" name="片側の 2 つの角を丸めた四角形 335"/>
          <p:cNvSpPr/>
          <p:nvPr/>
        </p:nvSpPr>
        <p:spPr>
          <a:xfrm>
            <a:off x="894031" y="518465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7" name="片側の 2 つの角を丸めた四角形 336"/>
          <p:cNvSpPr/>
          <p:nvPr/>
        </p:nvSpPr>
        <p:spPr>
          <a:xfrm>
            <a:off x="1076354" y="518465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8" name="片側の 2 つの角を丸めた四角形 337"/>
          <p:cNvSpPr/>
          <p:nvPr/>
        </p:nvSpPr>
        <p:spPr>
          <a:xfrm>
            <a:off x="1258675" y="518465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1" name="片側の 2 つの角を丸めた四角形 720"/>
          <p:cNvSpPr/>
          <p:nvPr/>
        </p:nvSpPr>
        <p:spPr>
          <a:xfrm>
            <a:off x="3431490" y="1902715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2" name="片側の 2 つの角を丸めた四角形 721"/>
          <p:cNvSpPr/>
          <p:nvPr/>
        </p:nvSpPr>
        <p:spPr>
          <a:xfrm>
            <a:off x="3613813" y="1902715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3" name="片側の 2 つの角を丸めた四角形 722"/>
          <p:cNvSpPr/>
          <p:nvPr/>
        </p:nvSpPr>
        <p:spPr>
          <a:xfrm>
            <a:off x="3796136" y="1902715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4" name="片側の 2 つの角を丸めた四角形 723"/>
          <p:cNvSpPr/>
          <p:nvPr/>
        </p:nvSpPr>
        <p:spPr>
          <a:xfrm>
            <a:off x="3978459" y="1902715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5" name="片側の 2 つの角を丸めた四角形 724"/>
          <p:cNvSpPr/>
          <p:nvPr/>
        </p:nvSpPr>
        <p:spPr>
          <a:xfrm>
            <a:off x="4160780" y="1902715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片側の 2 つの角を丸めた四角形 103"/>
          <p:cNvSpPr/>
          <p:nvPr/>
        </p:nvSpPr>
        <p:spPr>
          <a:xfrm>
            <a:off x="3431490" y="2267374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片側の 2 つの角を丸めた四角形 104"/>
          <p:cNvSpPr/>
          <p:nvPr/>
        </p:nvSpPr>
        <p:spPr>
          <a:xfrm>
            <a:off x="3613813" y="2267374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片側の 2 つの角を丸めた四角形 109"/>
          <p:cNvSpPr/>
          <p:nvPr/>
        </p:nvSpPr>
        <p:spPr>
          <a:xfrm>
            <a:off x="3796136" y="2267374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片側の 2 つの角を丸めた四角形 110"/>
          <p:cNvSpPr/>
          <p:nvPr/>
        </p:nvSpPr>
        <p:spPr>
          <a:xfrm>
            <a:off x="3978459" y="2267374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片側の 2 つの角を丸めた四角形 112"/>
          <p:cNvSpPr/>
          <p:nvPr/>
        </p:nvSpPr>
        <p:spPr>
          <a:xfrm>
            <a:off x="4160780" y="2267374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片側の 2 つの角を丸めた四角形 134"/>
          <p:cNvSpPr/>
          <p:nvPr/>
        </p:nvSpPr>
        <p:spPr>
          <a:xfrm>
            <a:off x="3431490" y="2632033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片側の 2 つの角を丸めた四角形 135"/>
          <p:cNvSpPr/>
          <p:nvPr/>
        </p:nvSpPr>
        <p:spPr>
          <a:xfrm>
            <a:off x="3613813" y="2632033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片側の 2 つの角を丸めた四角形 136"/>
          <p:cNvSpPr/>
          <p:nvPr/>
        </p:nvSpPr>
        <p:spPr>
          <a:xfrm>
            <a:off x="3796136" y="2632033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片側の 2 つの角を丸めた四角形 137"/>
          <p:cNvSpPr/>
          <p:nvPr/>
        </p:nvSpPr>
        <p:spPr>
          <a:xfrm>
            <a:off x="3978459" y="2632033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片側の 2 つの角を丸めた四角形 138"/>
          <p:cNvSpPr/>
          <p:nvPr/>
        </p:nvSpPr>
        <p:spPr>
          <a:xfrm>
            <a:off x="4160780" y="2632033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9" name="片側の 2 つの角を丸めた四角形 168"/>
          <p:cNvSpPr/>
          <p:nvPr/>
        </p:nvSpPr>
        <p:spPr>
          <a:xfrm>
            <a:off x="3431490" y="2996692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0" name="片側の 2 つの角を丸めた四角形 169"/>
          <p:cNvSpPr/>
          <p:nvPr/>
        </p:nvSpPr>
        <p:spPr>
          <a:xfrm>
            <a:off x="3613813" y="2996692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1" name="片側の 2 つの角を丸めた四角形 170"/>
          <p:cNvSpPr/>
          <p:nvPr/>
        </p:nvSpPr>
        <p:spPr>
          <a:xfrm>
            <a:off x="3796136" y="2996692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2" name="片側の 2 つの角を丸めた四角形 171"/>
          <p:cNvSpPr/>
          <p:nvPr/>
        </p:nvSpPr>
        <p:spPr>
          <a:xfrm>
            <a:off x="3978459" y="2996692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3" name="片側の 2 つの角を丸めた四角形 172"/>
          <p:cNvSpPr/>
          <p:nvPr/>
        </p:nvSpPr>
        <p:spPr>
          <a:xfrm>
            <a:off x="4160780" y="2996692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9" name="片側の 2 つの角を丸めた四角形 198"/>
          <p:cNvSpPr/>
          <p:nvPr/>
        </p:nvSpPr>
        <p:spPr>
          <a:xfrm>
            <a:off x="3431490" y="3361351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0" name="片側の 2 つの角を丸めた四角形 199"/>
          <p:cNvSpPr/>
          <p:nvPr/>
        </p:nvSpPr>
        <p:spPr>
          <a:xfrm>
            <a:off x="3613813" y="3361351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1" name="片側の 2 つの角を丸めた四角形 200"/>
          <p:cNvSpPr/>
          <p:nvPr/>
        </p:nvSpPr>
        <p:spPr>
          <a:xfrm>
            <a:off x="3796136" y="3361351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2" name="片側の 2 つの角を丸めた四角形 201"/>
          <p:cNvSpPr/>
          <p:nvPr/>
        </p:nvSpPr>
        <p:spPr>
          <a:xfrm>
            <a:off x="3978459" y="3361351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3" name="片側の 2 つの角を丸めた四角形 202"/>
          <p:cNvSpPr/>
          <p:nvPr/>
        </p:nvSpPr>
        <p:spPr>
          <a:xfrm>
            <a:off x="4160780" y="3361351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5" name="片側の 2 つの角を丸めた四角形 224"/>
          <p:cNvSpPr/>
          <p:nvPr/>
        </p:nvSpPr>
        <p:spPr>
          <a:xfrm>
            <a:off x="3431490" y="372601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6" name="片側の 2 つの角を丸めた四角形 225"/>
          <p:cNvSpPr/>
          <p:nvPr/>
        </p:nvSpPr>
        <p:spPr>
          <a:xfrm>
            <a:off x="3613813" y="372601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7" name="片側の 2 つの角を丸めた四角形 226"/>
          <p:cNvSpPr/>
          <p:nvPr/>
        </p:nvSpPr>
        <p:spPr>
          <a:xfrm>
            <a:off x="3796136" y="372601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8" name="片側の 2 つの角を丸めた四角形 227"/>
          <p:cNvSpPr/>
          <p:nvPr/>
        </p:nvSpPr>
        <p:spPr>
          <a:xfrm>
            <a:off x="3978459" y="372601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9" name="片側の 2 つの角を丸めた四角形 228"/>
          <p:cNvSpPr/>
          <p:nvPr/>
        </p:nvSpPr>
        <p:spPr>
          <a:xfrm>
            <a:off x="4160780" y="372601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1" name="片側の 2 つの角を丸めた四角形 250"/>
          <p:cNvSpPr/>
          <p:nvPr/>
        </p:nvSpPr>
        <p:spPr>
          <a:xfrm>
            <a:off x="3431490" y="4090669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2" name="片側の 2 つの角を丸めた四角形 251"/>
          <p:cNvSpPr/>
          <p:nvPr/>
        </p:nvSpPr>
        <p:spPr>
          <a:xfrm>
            <a:off x="3613813" y="4090669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3" name="片側の 2 つの角を丸めた四角形 252"/>
          <p:cNvSpPr/>
          <p:nvPr/>
        </p:nvSpPr>
        <p:spPr>
          <a:xfrm>
            <a:off x="3796136" y="4090669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4" name="片側の 2 つの角を丸めた四角形 253"/>
          <p:cNvSpPr/>
          <p:nvPr/>
        </p:nvSpPr>
        <p:spPr>
          <a:xfrm>
            <a:off x="3978459" y="4090669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5" name="片側の 2 つの角を丸めた四角形 254"/>
          <p:cNvSpPr/>
          <p:nvPr/>
        </p:nvSpPr>
        <p:spPr>
          <a:xfrm>
            <a:off x="4160780" y="4090669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7" name="片側の 2 つの角を丸めた四角形 276"/>
          <p:cNvSpPr/>
          <p:nvPr/>
        </p:nvSpPr>
        <p:spPr>
          <a:xfrm>
            <a:off x="3431490" y="4819987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8" name="片側の 2 つの角を丸めた四角形 277"/>
          <p:cNvSpPr/>
          <p:nvPr/>
        </p:nvSpPr>
        <p:spPr>
          <a:xfrm>
            <a:off x="3613813" y="4819987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9" name="片側の 2 つの角を丸めた四角形 278"/>
          <p:cNvSpPr/>
          <p:nvPr/>
        </p:nvSpPr>
        <p:spPr>
          <a:xfrm>
            <a:off x="3796136" y="4819987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0" name="片側の 2 つの角を丸めた四角形 279"/>
          <p:cNvSpPr/>
          <p:nvPr/>
        </p:nvSpPr>
        <p:spPr>
          <a:xfrm>
            <a:off x="3978459" y="4819987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1" name="片側の 2 つの角を丸めた四角形 280"/>
          <p:cNvSpPr/>
          <p:nvPr/>
        </p:nvSpPr>
        <p:spPr>
          <a:xfrm>
            <a:off x="4160780" y="4819987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3" name="片側の 2 つの角を丸めた四角形 302"/>
          <p:cNvSpPr/>
          <p:nvPr/>
        </p:nvSpPr>
        <p:spPr>
          <a:xfrm>
            <a:off x="3431490" y="445532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4" name="片側の 2 つの角を丸めた四角形 303"/>
          <p:cNvSpPr/>
          <p:nvPr/>
        </p:nvSpPr>
        <p:spPr>
          <a:xfrm>
            <a:off x="3613813" y="445532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5" name="片側の 2 つの角を丸めた四角形 304"/>
          <p:cNvSpPr/>
          <p:nvPr/>
        </p:nvSpPr>
        <p:spPr>
          <a:xfrm>
            <a:off x="3796136" y="445532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6" name="片側の 2 つの角を丸めた四角形 305"/>
          <p:cNvSpPr/>
          <p:nvPr/>
        </p:nvSpPr>
        <p:spPr>
          <a:xfrm>
            <a:off x="3978459" y="445532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7" name="片側の 2 つの角を丸めた四角形 306"/>
          <p:cNvSpPr/>
          <p:nvPr/>
        </p:nvSpPr>
        <p:spPr>
          <a:xfrm>
            <a:off x="4160780" y="445532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9" name="片側の 2 つの角を丸めた四角形 328"/>
          <p:cNvSpPr/>
          <p:nvPr/>
        </p:nvSpPr>
        <p:spPr>
          <a:xfrm>
            <a:off x="3431490" y="518465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0" name="片側の 2 つの角を丸めた四角形 329"/>
          <p:cNvSpPr/>
          <p:nvPr/>
        </p:nvSpPr>
        <p:spPr>
          <a:xfrm>
            <a:off x="3613812" y="518465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1" name="片側の 2 つの角を丸めた四角形 330"/>
          <p:cNvSpPr/>
          <p:nvPr/>
        </p:nvSpPr>
        <p:spPr>
          <a:xfrm>
            <a:off x="3796134" y="518465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2" name="片側の 2 つの角を丸めた四角形 331"/>
          <p:cNvSpPr/>
          <p:nvPr/>
        </p:nvSpPr>
        <p:spPr>
          <a:xfrm>
            <a:off x="3978456" y="518465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3" name="片側の 2 つの角を丸めた四角形 332"/>
          <p:cNvSpPr/>
          <p:nvPr/>
        </p:nvSpPr>
        <p:spPr>
          <a:xfrm>
            <a:off x="4160780" y="518465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4" name="片側の 2 つの角を丸めた四角形 363"/>
          <p:cNvSpPr/>
          <p:nvPr/>
        </p:nvSpPr>
        <p:spPr>
          <a:xfrm>
            <a:off x="6934507" y="1870646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54" name="グループ化 353"/>
          <p:cNvGrpSpPr/>
          <p:nvPr/>
        </p:nvGrpSpPr>
        <p:grpSpPr>
          <a:xfrm>
            <a:off x="7116839" y="1870646"/>
            <a:ext cx="358732" cy="176400"/>
            <a:chOff x="2212450" y="4942585"/>
            <a:chExt cx="358732" cy="176400"/>
          </a:xfrm>
        </p:grpSpPr>
        <p:sp>
          <p:nvSpPr>
            <p:cNvPr id="361" name="片側の 2 つの角を丸めた四角形 360"/>
            <p:cNvSpPr/>
            <p:nvPr/>
          </p:nvSpPr>
          <p:spPr>
            <a:xfrm>
              <a:off x="221245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2" name="片側の 2 つの角を丸めた四角形 361"/>
            <p:cNvSpPr/>
            <p:nvPr/>
          </p:nvSpPr>
          <p:spPr>
            <a:xfrm>
              <a:off x="239478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55" name="グループ化 354"/>
          <p:cNvGrpSpPr/>
          <p:nvPr/>
        </p:nvGrpSpPr>
        <p:grpSpPr>
          <a:xfrm>
            <a:off x="7481503" y="1870646"/>
            <a:ext cx="358732" cy="176400"/>
            <a:chOff x="2570290" y="4942585"/>
            <a:chExt cx="358732" cy="176400"/>
          </a:xfrm>
        </p:grpSpPr>
        <p:sp>
          <p:nvSpPr>
            <p:cNvPr id="359" name="片側の 2 つの角を丸めた四角形 358"/>
            <p:cNvSpPr/>
            <p:nvPr/>
          </p:nvSpPr>
          <p:spPr>
            <a:xfrm>
              <a:off x="257029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0" name="片側の 2 つの角を丸めた四角形 359"/>
            <p:cNvSpPr/>
            <p:nvPr/>
          </p:nvSpPr>
          <p:spPr>
            <a:xfrm>
              <a:off x="275262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57" name="片側の 2 つの角を丸めた四角形 356"/>
          <p:cNvSpPr/>
          <p:nvPr/>
        </p:nvSpPr>
        <p:spPr>
          <a:xfrm>
            <a:off x="7846167" y="1870646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7" name="片側の 2 つの角を丸めた四角形 376"/>
          <p:cNvSpPr/>
          <p:nvPr/>
        </p:nvSpPr>
        <p:spPr>
          <a:xfrm>
            <a:off x="6934507" y="252046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67" name="グループ化 366"/>
          <p:cNvGrpSpPr/>
          <p:nvPr/>
        </p:nvGrpSpPr>
        <p:grpSpPr>
          <a:xfrm>
            <a:off x="7116839" y="2520460"/>
            <a:ext cx="358732" cy="176400"/>
            <a:chOff x="2212450" y="4942585"/>
            <a:chExt cx="358732" cy="176400"/>
          </a:xfrm>
        </p:grpSpPr>
        <p:sp>
          <p:nvSpPr>
            <p:cNvPr id="374" name="片側の 2 つの角を丸めた四角形 373"/>
            <p:cNvSpPr/>
            <p:nvPr/>
          </p:nvSpPr>
          <p:spPr>
            <a:xfrm>
              <a:off x="221245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5" name="片側の 2 つの角を丸めた四角形 374"/>
            <p:cNvSpPr/>
            <p:nvPr/>
          </p:nvSpPr>
          <p:spPr>
            <a:xfrm>
              <a:off x="239478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8" name="グループ化 367"/>
          <p:cNvGrpSpPr/>
          <p:nvPr/>
        </p:nvGrpSpPr>
        <p:grpSpPr>
          <a:xfrm>
            <a:off x="7481503" y="2520460"/>
            <a:ext cx="358732" cy="176400"/>
            <a:chOff x="2570290" y="4942585"/>
            <a:chExt cx="358732" cy="176400"/>
          </a:xfrm>
        </p:grpSpPr>
        <p:sp>
          <p:nvSpPr>
            <p:cNvPr id="372" name="片側の 2 つの角を丸めた四角形 371"/>
            <p:cNvSpPr/>
            <p:nvPr/>
          </p:nvSpPr>
          <p:spPr>
            <a:xfrm>
              <a:off x="257029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3" name="片側の 2 つの角を丸めた四角形 372"/>
            <p:cNvSpPr/>
            <p:nvPr/>
          </p:nvSpPr>
          <p:spPr>
            <a:xfrm>
              <a:off x="275262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70" name="片側の 2 つの角を丸めた四角形 369"/>
          <p:cNvSpPr/>
          <p:nvPr/>
        </p:nvSpPr>
        <p:spPr>
          <a:xfrm>
            <a:off x="7846167" y="252046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0" name="片側の 2 つの角を丸めた四角形 389"/>
          <p:cNvSpPr/>
          <p:nvPr/>
        </p:nvSpPr>
        <p:spPr>
          <a:xfrm>
            <a:off x="6934507" y="3170274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80" name="グループ化 379"/>
          <p:cNvGrpSpPr/>
          <p:nvPr/>
        </p:nvGrpSpPr>
        <p:grpSpPr>
          <a:xfrm>
            <a:off x="7116839" y="3170274"/>
            <a:ext cx="358732" cy="176400"/>
            <a:chOff x="2212450" y="4942585"/>
            <a:chExt cx="358732" cy="176400"/>
          </a:xfrm>
        </p:grpSpPr>
        <p:sp>
          <p:nvSpPr>
            <p:cNvPr id="387" name="片側の 2 つの角を丸めた四角形 386"/>
            <p:cNvSpPr/>
            <p:nvPr/>
          </p:nvSpPr>
          <p:spPr>
            <a:xfrm>
              <a:off x="221245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8" name="片側の 2 つの角を丸めた四角形 387"/>
            <p:cNvSpPr/>
            <p:nvPr/>
          </p:nvSpPr>
          <p:spPr>
            <a:xfrm>
              <a:off x="239478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81" name="グループ化 380"/>
          <p:cNvGrpSpPr/>
          <p:nvPr/>
        </p:nvGrpSpPr>
        <p:grpSpPr>
          <a:xfrm>
            <a:off x="7481503" y="3170274"/>
            <a:ext cx="358732" cy="176400"/>
            <a:chOff x="2570290" y="4942585"/>
            <a:chExt cx="358732" cy="176400"/>
          </a:xfrm>
        </p:grpSpPr>
        <p:sp>
          <p:nvSpPr>
            <p:cNvPr id="385" name="片側の 2 つの角を丸めた四角形 384"/>
            <p:cNvSpPr/>
            <p:nvPr/>
          </p:nvSpPr>
          <p:spPr>
            <a:xfrm>
              <a:off x="257029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6" name="片側の 2 つの角を丸めた四角形 385"/>
            <p:cNvSpPr/>
            <p:nvPr/>
          </p:nvSpPr>
          <p:spPr>
            <a:xfrm>
              <a:off x="275262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83" name="片側の 2 つの角を丸めた四角形 382"/>
          <p:cNvSpPr/>
          <p:nvPr/>
        </p:nvSpPr>
        <p:spPr>
          <a:xfrm>
            <a:off x="7846167" y="3170274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4" name="片側の 2 つの角を丸めた四角形 403"/>
          <p:cNvSpPr/>
          <p:nvPr/>
        </p:nvSpPr>
        <p:spPr>
          <a:xfrm>
            <a:off x="6934507" y="3495181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93" name="グループ化 392"/>
          <p:cNvGrpSpPr/>
          <p:nvPr/>
        </p:nvGrpSpPr>
        <p:grpSpPr>
          <a:xfrm>
            <a:off x="7116839" y="3495181"/>
            <a:ext cx="358732" cy="176400"/>
            <a:chOff x="2212450" y="4942585"/>
            <a:chExt cx="358732" cy="176400"/>
          </a:xfrm>
        </p:grpSpPr>
        <p:sp>
          <p:nvSpPr>
            <p:cNvPr id="401" name="片側の 2 つの角を丸めた四角形 400"/>
            <p:cNvSpPr/>
            <p:nvPr/>
          </p:nvSpPr>
          <p:spPr>
            <a:xfrm>
              <a:off x="221245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2" name="片側の 2 つの角を丸めた四角形 401"/>
            <p:cNvSpPr/>
            <p:nvPr/>
          </p:nvSpPr>
          <p:spPr>
            <a:xfrm>
              <a:off x="239478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94" name="グループ化 393"/>
          <p:cNvGrpSpPr/>
          <p:nvPr/>
        </p:nvGrpSpPr>
        <p:grpSpPr>
          <a:xfrm>
            <a:off x="7481503" y="3495181"/>
            <a:ext cx="358732" cy="176400"/>
            <a:chOff x="2570290" y="4942585"/>
            <a:chExt cx="358732" cy="176400"/>
          </a:xfrm>
        </p:grpSpPr>
        <p:sp>
          <p:nvSpPr>
            <p:cNvPr id="398" name="片側の 2 つの角を丸めた四角形 397"/>
            <p:cNvSpPr/>
            <p:nvPr/>
          </p:nvSpPr>
          <p:spPr>
            <a:xfrm>
              <a:off x="257029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9" name="片側の 2 つの角を丸めた四角形 398"/>
            <p:cNvSpPr/>
            <p:nvPr/>
          </p:nvSpPr>
          <p:spPr>
            <a:xfrm>
              <a:off x="275262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96" name="片側の 2 つの角を丸めた四角形 395"/>
          <p:cNvSpPr/>
          <p:nvPr/>
        </p:nvSpPr>
        <p:spPr>
          <a:xfrm>
            <a:off x="7846167" y="3495181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9" name="片側の 2 つの角を丸めた四角形 418"/>
          <p:cNvSpPr/>
          <p:nvPr/>
        </p:nvSpPr>
        <p:spPr>
          <a:xfrm>
            <a:off x="6934507" y="382008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08" name="グループ化 407"/>
          <p:cNvGrpSpPr/>
          <p:nvPr/>
        </p:nvGrpSpPr>
        <p:grpSpPr>
          <a:xfrm>
            <a:off x="7116839" y="3820088"/>
            <a:ext cx="358732" cy="176400"/>
            <a:chOff x="2212450" y="4942585"/>
            <a:chExt cx="358732" cy="176400"/>
          </a:xfrm>
        </p:grpSpPr>
        <p:sp>
          <p:nvSpPr>
            <p:cNvPr id="416" name="片側の 2 つの角を丸めた四角形 415"/>
            <p:cNvSpPr/>
            <p:nvPr/>
          </p:nvSpPr>
          <p:spPr>
            <a:xfrm>
              <a:off x="221245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7" name="片側の 2 つの角を丸めた四角形 416"/>
            <p:cNvSpPr/>
            <p:nvPr/>
          </p:nvSpPr>
          <p:spPr>
            <a:xfrm>
              <a:off x="239478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09" name="グループ化 408"/>
          <p:cNvGrpSpPr/>
          <p:nvPr/>
        </p:nvGrpSpPr>
        <p:grpSpPr>
          <a:xfrm>
            <a:off x="7481503" y="3820088"/>
            <a:ext cx="358732" cy="176400"/>
            <a:chOff x="2570290" y="4942585"/>
            <a:chExt cx="358732" cy="176400"/>
          </a:xfrm>
        </p:grpSpPr>
        <p:sp>
          <p:nvSpPr>
            <p:cNvPr id="414" name="片側の 2 つの角を丸めた四角形 413"/>
            <p:cNvSpPr/>
            <p:nvPr/>
          </p:nvSpPr>
          <p:spPr>
            <a:xfrm>
              <a:off x="257029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5" name="片側の 2 つの角を丸めた四角形 414"/>
            <p:cNvSpPr/>
            <p:nvPr/>
          </p:nvSpPr>
          <p:spPr>
            <a:xfrm>
              <a:off x="275262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11" name="片側の 2 つの角を丸めた四角形 410"/>
          <p:cNvSpPr/>
          <p:nvPr/>
        </p:nvSpPr>
        <p:spPr>
          <a:xfrm>
            <a:off x="7846167" y="382008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2" name="片側の 2 つの角を丸めた四角形 431"/>
          <p:cNvSpPr/>
          <p:nvPr/>
        </p:nvSpPr>
        <p:spPr>
          <a:xfrm>
            <a:off x="6934507" y="4144995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22" name="グループ化 421"/>
          <p:cNvGrpSpPr/>
          <p:nvPr/>
        </p:nvGrpSpPr>
        <p:grpSpPr>
          <a:xfrm>
            <a:off x="7116839" y="4144995"/>
            <a:ext cx="358732" cy="176400"/>
            <a:chOff x="2212450" y="4942585"/>
            <a:chExt cx="358732" cy="176400"/>
          </a:xfrm>
        </p:grpSpPr>
        <p:sp>
          <p:nvSpPr>
            <p:cNvPr id="429" name="片側の 2 つの角を丸めた四角形 428"/>
            <p:cNvSpPr/>
            <p:nvPr/>
          </p:nvSpPr>
          <p:spPr>
            <a:xfrm>
              <a:off x="221245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0" name="片側の 2 つの角を丸めた四角形 429"/>
            <p:cNvSpPr/>
            <p:nvPr/>
          </p:nvSpPr>
          <p:spPr>
            <a:xfrm>
              <a:off x="239478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23" name="グループ化 422"/>
          <p:cNvGrpSpPr/>
          <p:nvPr/>
        </p:nvGrpSpPr>
        <p:grpSpPr>
          <a:xfrm>
            <a:off x="7481503" y="4144995"/>
            <a:ext cx="358732" cy="176400"/>
            <a:chOff x="2570290" y="4942585"/>
            <a:chExt cx="358732" cy="176400"/>
          </a:xfrm>
        </p:grpSpPr>
        <p:sp>
          <p:nvSpPr>
            <p:cNvPr id="427" name="片側の 2 つの角を丸めた四角形 426"/>
            <p:cNvSpPr/>
            <p:nvPr/>
          </p:nvSpPr>
          <p:spPr>
            <a:xfrm>
              <a:off x="257029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8" name="片側の 2 つの角を丸めた四角形 427"/>
            <p:cNvSpPr/>
            <p:nvPr/>
          </p:nvSpPr>
          <p:spPr>
            <a:xfrm>
              <a:off x="275262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25" name="片側の 2 つの角を丸めた四角形 424"/>
          <p:cNvSpPr/>
          <p:nvPr/>
        </p:nvSpPr>
        <p:spPr>
          <a:xfrm>
            <a:off x="7846167" y="4144995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5" name="片側の 2 つの角を丸めた四角形 444"/>
          <p:cNvSpPr/>
          <p:nvPr/>
        </p:nvSpPr>
        <p:spPr>
          <a:xfrm>
            <a:off x="6934507" y="4469902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35" name="グループ化 434"/>
          <p:cNvGrpSpPr/>
          <p:nvPr/>
        </p:nvGrpSpPr>
        <p:grpSpPr>
          <a:xfrm>
            <a:off x="7116839" y="4469902"/>
            <a:ext cx="358732" cy="176400"/>
            <a:chOff x="2212450" y="4942585"/>
            <a:chExt cx="358732" cy="176400"/>
          </a:xfrm>
        </p:grpSpPr>
        <p:sp>
          <p:nvSpPr>
            <p:cNvPr id="442" name="片側の 2 つの角を丸めた四角形 441"/>
            <p:cNvSpPr/>
            <p:nvPr/>
          </p:nvSpPr>
          <p:spPr>
            <a:xfrm>
              <a:off x="221245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3" name="片側の 2 つの角を丸めた四角形 442"/>
            <p:cNvSpPr/>
            <p:nvPr/>
          </p:nvSpPr>
          <p:spPr>
            <a:xfrm>
              <a:off x="239478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36" name="グループ化 435"/>
          <p:cNvGrpSpPr/>
          <p:nvPr/>
        </p:nvGrpSpPr>
        <p:grpSpPr>
          <a:xfrm>
            <a:off x="7481503" y="4469902"/>
            <a:ext cx="358732" cy="176400"/>
            <a:chOff x="2570290" y="4942585"/>
            <a:chExt cx="358732" cy="176400"/>
          </a:xfrm>
        </p:grpSpPr>
        <p:sp>
          <p:nvSpPr>
            <p:cNvPr id="440" name="片側の 2 つの角を丸めた四角形 439"/>
            <p:cNvSpPr/>
            <p:nvPr/>
          </p:nvSpPr>
          <p:spPr>
            <a:xfrm>
              <a:off x="257029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1" name="片側の 2 つの角を丸めた四角形 440"/>
            <p:cNvSpPr/>
            <p:nvPr/>
          </p:nvSpPr>
          <p:spPr>
            <a:xfrm>
              <a:off x="275262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38" name="片側の 2 つの角を丸めた四角形 437"/>
          <p:cNvSpPr/>
          <p:nvPr/>
        </p:nvSpPr>
        <p:spPr>
          <a:xfrm>
            <a:off x="7846167" y="4469902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7" name="片側の 2 つの角を丸めた四角形 486"/>
          <p:cNvSpPr/>
          <p:nvPr/>
        </p:nvSpPr>
        <p:spPr>
          <a:xfrm>
            <a:off x="5652327" y="1870646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8" name="片側の 2 つの角を丸めた四角形 487"/>
          <p:cNvSpPr/>
          <p:nvPr/>
        </p:nvSpPr>
        <p:spPr>
          <a:xfrm>
            <a:off x="5834650" y="1870646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9" name="片側の 2 つの角を丸めた四角形 488"/>
          <p:cNvSpPr/>
          <p:nvPr/>
        </p:nvSpPr>
        <p:spPr>
          <a:xfrm>
            <a:off x="6016973" y="1870646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0" name="片側の 2 つの角を丸めた四角形 489"/>
          <p:cNvSpPr/>
          <p:nvPr/>
        </p:nvSpPr>
        <p:spPr>
          <a:xfrm>
            <a:off x="6199296" y="1870646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1" name="片側の 2 つの角を丸めた四角形 490"/>
          <p:cNvSpPr/>
          <p:nvPr/>
        </p:nvSpPr>
        <p:spPr>
          <a:xfrm>
            <a:off x="6381617" y="1870646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8" name="片側の 2 つの角を丸めた四角形 457"/>
          <p:cNvSpPr/>
          <p:nvPr/>
        </p:nvSpPr>
        <p:spPr>
          <a:xfrm>
            <a:off x="6925551" y="5119716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48" name="グループ化 447"/>
          <p:cNvGrpSpPr/>
          <p:nvPr/>
        </p:nvGrpSpPr>
        <p:grpSpPr>
          <a:xfrm>
            <a:off x="7107883" y="5119716"/>
            <a:ext cx="358732" cy="176400"/>
            <a:chOff x="2212450" y="4942585"/>
            <a:chExt cx="358732" cy="176400"/>
          </a:xfrm>
        </p:grpSpPr>
        <p:sp>
          <p:nvSpPr>
            <p:cNvPr id="455" name="片側の 2 つの角を丸めた四角形 454"/>
            <p:cNvSpPr/>
            <p:nvPr/>
          </p:nvSpPr>
          <p:spPr>
            <a:xfrm>
              <a:off x="221245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6" name="片側の 2 つの角を丸めた四角形 455"/>
            <p:cNvSpPr/>
            <p:nvPr/>
          </p:nvSpPr>
          <p:spPr>
            <a:xfrm>
              <a:off x="239478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49" name="グループ化 448"/>
          <p:cNvGrpSpPr/>
          <p:nvPr/>
        </p:nvGrpSpPr>
        <p:grpSpPr>
          <a:xfrm>
            <a:off x="7472547" y="5119716"/>
            <a:ext cx="358732" cy="176400"/>
            <a:chOff x="2570290" y="4942585"/>
            <a:chExt cx="358732" cy="176400"/>
          </a:xfrm>
        </p:grpSpPr>
        <p:sp>
          <p:nvSpPr>
            <p:cNvPr id="453" name="片側の 2 つの角を丸めた四角形 452"/>
            <p:cNvSpPr/>
            <p:nvPr/>
          </p:nvSpPr>
          <p:spPr>
            <a:xfrm>
              <a:off x="257029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4" name="片側の 2 つの角を丸めた四角形 453"/>
            <p:cNvSpPr/>
            <p:nvPr/>
          </p:nvSpPr>
          <p:spPr>
            <a:xfrm>
              <a:off x="275262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51" name="片側の 2 つの角を丸めた四角形 450"/>
          <p:cNvSpPr/>
          <p:nvPr/>
        </p:nvSpPr>
        <p:spPr>
          <a:xfrm>
            <a:off x="7837211" y="5119716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1" name="片側の 2 つの角を丸めた四角形 470"/>
          <p:cNvSpPr/>
          <p:nvPr/>
        </p:nvSpPr>
        <p:spPr>
          <a:xfrm>
            <a:off x="6925551" y="4794809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61" name="グループ化 460"/>
          <p:cNvGrpSpPr/>
          <p:nvPr/>
        </p:nvGrpSpPr>
        <p:grpSpPr>
          <a:xfrm>
            <a:off x="7107883" y="4794809"/>
            <a:ext cx="358732" cy="176400"/>
            <a:chOff x="2212450" y="4942585"/>
            <a:chExt cx="358732" cy="176400"/>
          </a:xfrm>
        </p:grpSpPr>
        <p:sp>
          <p:nvSpPr>
            <p:cNvPr id="468" name="片側の 2 つの角を丸めた四角形 467"/>
            <p:cNvSpPr/>
            <p:nvPr/>
          </p:nvSpPr>
          <p:spPr>
            <a:xfrm>
              <a:off x="221245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9" name="片側の 2 つの角を丸めた四角形 468"/>
            <p:cNvSpPr/>
            <p:nvPr/>
          </p:nvSpPr>
          <p:spPr>
            <a:xfrm>
              <a:off x="239478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62" name="グループ化 461"/>
          <p:cNvGrpSpPr/>
          <p:nvPr/>
        </p:nvGrpSpPr>
        <p:grpSpPr>
          <a:xfrm>
            <a:off x="7472547" y="4794809"/>
            <a:ext cx="358732" cy="176400"/>
            <a:chOff x="2570290" y="4942585"/>
            <a:chExt cx="358732" cy="176400"/>
          </a:xfrm>
        </p:grpSpPr>
        <p:sp>
          <p:nvSpPr>
            <p:cNvPr id="466" name="片側の 2 つの角を丸めた四角形 465"/>
            <p:cNvSpPr/>
            <p:nvPr/>
          </p:nvSpPr>
          <p:spPr>
            <a:xfrm>
              <a:off x="257029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7" name="片側の 2 つの角を丸めた四角形 466"/>
            <p:cNvSpPr/>
            <p:nvPr/>
          </p:nvSpPr>
          <p:spPr>
            <a:xfrm>
              <a:off x="275262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64" name="片側の 2 つの角を丸めた四角形 463"/>
          <p:cNvSpPr/>
          <p:nvPr/>
        </p:nvSpPr>
        <p:spPr>
          <a:xfrm>
            <a:off x="7837211" y="4794809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3" name="片側の 2 つの角を丸めた四角形 492"/>
          <p:cNvSpPr/>
          <p:nvPr/>
        </p:nvSpPr>
        <p:spPr>
          <a:xfrm>
            <a:off x="5652327" y="252046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4" name="片側の 2 つの角を丸めた四角形 493"/>
          <p:cNvSpPr/>
          <p:nvPr/>
        </p:nvSpPr>
        <p:spPr>
          <a:xfrm>
            <a:off x="5834650" y="252046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5" name="片側の 2 つの角を丸めた四角形 494"/>
          <p:cNvSpPr/>
          <p:nvPr/>
        </p:nvSpPr>
        <p:spPr>
          <a:xfrm>
            <a:off x="6016973" y="252046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6" name="片側の 2 つの角を丸めた四角形 495"/>
          <p:cNvSpPr/>
          <p:nvPr/>
        </p:nvSpPr>
        <p:spPr>
          <a:xfrm>
            <a:off x="6199296" y="252046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7" name="片側の 2 つの角を丸めた四角形 496"/>
          <p:cNvSpPr/>
          <p:nvPr/>
        </p:nvSpPr>
        <p:spPr>
          <a:xfrm>
            <a:off x="6381617" y="252046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9" name="片側の 2 つの角を丸めた四角形 498"/>
          <p:cNvSpPr/>
          <p:nvPr/>
        </p:nvSpPr>
        <p:spPr>
          <a:xfrm>
            <a:off x="5652327" y="3170274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0" name="片側の 2 つの角を丸めた四角形 499"/>
          <p:cNvSpPr/>
          <p:nvPr/>
        </p:nvSpPr>
        <p:spPr>
          <a:xfrm>
            <a:off x="5834650" y="3170274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1" name="片側の 2 つの角を丸めた四角形 500"/>
          <p:cNvSpPr/>
          <p:nvPr/>
        </p:nvSpPr>
        <p:spPr>
          <a:xfrm>
            <a:off x="6016973" y="3170274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2" name="片側の 2 つの角を丸めた四角形 501"/>
          <p:cNvSpPr/>
          <p:nvPr/>
        </p:nvSpPr>
        <p:spPr>
          <a:xfrm>
            <a:off x="6199296" y="3170274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3" name="片側の 2 つの角を丸めた四角形 502"/>
          <p:cNvSpPr/>
          <p:nvPr/>
        </p:nvSpPr>
        <p:spPr>
          <a:xfrm>
            <a:off x="6381617" y="3170274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5" name="片側の 2 つの角を丸めた四角形 504"/>
          <p:cNvSpPr/>
          <p:nvPr/>
        </p:nvSpPr>
        <p:spPr>
          <a:xfrm>
            <a:off x="5652327" y="3495181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6" name="片側の 2 つの角を丸めた四角形 505"/>
          <p:cNvSpPr/>
          <p:nvPr/>
        </p:nvSpPr>
        <p:spPr>
          <a:xfrm>
            <a:off x="5834650" y="3495181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7" name="片側の 2 つの角を丸めた四角形 506"/>
          <p:cNvSpPr/>
          <p:nvPr/>
        </p:nvSpPr>
        <p:spPr>
          <a:xfrm>
            <a:off x="6016973" y="3495181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8" name="片側の 2 つの角を丸めた四角形 507"/>
          <p:cNvSpPr/>
          <p:nvPr/>
        </p:nvSpPr>
        <p:spPr>
          <a:xfrm>
            <a:off x="6199296" y="3495181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9" name="片側の 2 つの角を丸めた四角形 508"/>
          <p:cNvSpPr/>
          <p:nvPr/>
        </p:nvSpPr>
        <p:spPr>
          <a:xfrm>
            <a:off x="6381617" y="3495181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1" name="片側の 2 つの角を丸めた四角形 510"/>
          <p:cNvSpPr/>
          <p:nvPr/>
        </p:nvSpPr>
        <p:spPr>
          <a:xfrm>
            <a:off x="5652327" y="382008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2" name="片側の 2 つの角を丸めた四角形 511"/>
          <p:cNvSpPr/>
          <p:nvPr/>
        </p:nvSpPr>
        <p:spPr>
          <a:xfrm>
            <a:off x="5834650" y="382008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3" name="片側の 2 つの角を丸めた四角形 512"/>
          <p:cNvSpPr/>
          <p:nvPr/>
        </p:nvSpPr>
        <p:spPr>
          <a:xfrm>
            <a:off x="6016973" y="382008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4" name="片側の 2 つの角を丸めた四角形 513"/>
          <p:cNvSpPr/>
          <p:nvPr/>
        </p:nvSpPr>
        <p:spPr>
          <a:xfrm>
            <a:off x="6199296" y="382008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5" name="片側の 2 つの角を丸めた四角形 514"/>
          <p:cNvSpPr/>
          <p:nvPr/>
        </p:nvSpPr>
        <p:spPr>
          <a:xfrm>
            <a:off x="6381617" y="382008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7" name="片側の 2 つの角を丸めた四角形 516"/>
          <p:cNvSpPr/>
          <p:nvPr/>
        </p:nvSpPr>
        <p:spPr>
          <a:xfrm>
            <a:off x="5652327" y="4144995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8" name="片側の 2 つの角を丸めた四角形 517"/>
          <p:cNvSpPr/>
          <p:nvPr/>
        </p:nvSpPr>
        <p:spPr>
          <a:xfrm>
            <a:off x="5834650" y="4144995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9" name="片側の 2 つの角を丸めた四角形 518"/>
          <p:cNvSpPr/>
          <p:nvPr/>
        </p:nvSpPr>
        <p:spPr>
          <a:xfrm>
            <a:off x="6016973" y="4144995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0" name="片側の 2 つの角を丸めた四角形 519"/>
          <p:cNvSpPr/>
          <p:nvPr/>
        </p:nvSpPr>
        <p:spPr>
          <a:xfrm>
            <a:off x="6199296" y="4144995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1" name="片側の 2 つの角を丸めた四角形 520"/>
          <p:cNvSpPr/>
          <p:nvPr/>
        </p:nvSpPr>
        <p:spPr>
          <a:xfrm>
            <a:off x="6381617" y="4144995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3" name="片側の 2 つの角を丸めた四角形 522"/>
          <p:cNvSpPr/>
          <p:nvPr/>
        </p:nvSpPr>
        <p:spPr>
          <a:xfrm>
            <a:off x="5652327" y="4469902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4" name="片側の 2 つの角を丸めた四角形 523"/>
          <p:cNvSpPr/>
          <p:nvPr/>
        </p:nvSpPr>
        <p:spPr>
          <a:xfrm>
            <a:off x="5834650" y="4469902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5" name="片側の 2 つの角を丸めた四角形 524"/>
          <p:cNvSpPr/>
          <p:nvPr/>
        </p:nvSpPr>
        <p:spPr>
          <a:xfrm>
            <a:off x="6016973" y="4469902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6" name="片側の 2 つの角を丸めた四角形 525"/>
          <p:cNvSpPr/>
          <p:nvPr/>
        </p:nvSpPr>
        <p:spPr>
          <a:xfrm>
            <a:off x="6199296" y="4469902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7" name="片側の 2 つの角を丸めた四角形 526"/>
          <p:cNvSpPr/>
          <p:nvPr/>
        </p:nvSpPr>
        <p:spPr>
          <a:xfrm>
            <a:off x="6381617" y="4469902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9" name="片側の 2 つの角を丸めた四角形 528"/>
          <p:cNvSpPr/>
          <p:nvPr/>
        </p:nvSpPr>
        <p:spPr>
          <a:xfrm>
            <a:off x="5652327" y="5119716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0" name="片側の 2 つの角を丸めた四角形 529"/>
          <p:cNvSpPr/>
          <p:nvPr/>
        </p:nvSpPr>
        <p:spPr>
          <a:xfrm>
            <a:off x="5834650" y="5119716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1" name="片側の 2 つの角を丸めた四角形 530"/>
          <p:cNvSpPr/>
          <p:nvPr/>
        </p:nvSpPr>
        <p:spPr>
          <a:xfrm>
            <a:off x="6016973" y="5119716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2" name="片側の 2 つの角を丸めた四角形 531"/>
          <p:cNvSpPr/>
          <p:nvPr/>
        </p:nvSpPr>
        <p:spPr>
          <a:xfrm>
            <a:off x="6199296" y="5119716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3" name="片側の 2 つの角を丸めた四角形 532"/>
          <p:cNvSpPr/>
          <p:nvPr/>
        </p:nvSpPr>
        <p:spPr>
          <a:xfrm>
            <a:off x="6381617" y="5119716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5" name="片側の 2 つの角を丸めた四角形 534"/>
          <p:cNvSpPr/>
          <p:nvPr/>
        </p:nvSpPr>
        <p:spPr>
          <a:xfrm>
            <a:off x="5652327" y="4794809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6" name="片側の 2 つの角を丸めた四角形 535"/>
          <p:cNvSpPr/>
          <p:nvPr/>
        </p:nvSpPr>
        <p:spPr>
          <a:xfrm>
            <a:off x="5834650" y="4794809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7" name="片側の 2 つの角を丸めた四角形 536"/>
          <p:cNvSpPr/>
          <p:nvPr/>
        </p:nvSpPr>
        <p:spPr>
          <a:xfrm>
            <a:off x="6016973" y="4794809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8" name="片側の 2 つの角を丸めた四角形 537"/>
          <p:cNvSpPr/>
          <p:nvPr/>
        </p:nvSpPr>
        <p:spPr>
          <a:xfrm>
            <a:off x="6199296" y="4794809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9" name="片側の 2 つの角を丸めた四角形 538"/>
          <p:cNvSpPr/>
          <p:nvPr/>
        </p:nvSpPr>
        <p:spPr>
          <a:xfrm>
            <a:off x="6381617" y="4794809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1" name="片側の 2 つの角を丸めた四角形 540"/>
          <p:cNvSpPr/>
          <p:nvPr/>
        </p:nvSpPr>
        <p:spPr>
          <a:xfrm>
            <a:off x="5652327" y="544461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2" name="片側の 2 つの角を丸めた四角形 541"/>
          <p:cNvSpPr/>
          <p:nvPr/>
        </p:nvSpPr>
        <p:spPr>
          <a:xfrm>
            <a:off x="5834650" y="544461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3" name="片側の 2 つの角を丸めた四角形 542"/>
          <p:cNvSpPr/>
          <p:nvPr/>
        </p:nvSpPr>
        <p:spPr>
          <a:xfrm>
            <a:off x="6016973" y="544461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4" name="片側の 2 つの角を丸めた四角形 543"/>
          <p:cNvSpPr/>
          <p:nvPr/>
        </p:nvSpPr>
        <p:spPr>
          <a:xfrm>
            <a:off x="6199296" y="544461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5" name="片側の 2 つの角を丸めた四角形 544"/>
          <p:cNvSpPr/>
          <p:nvPr/>
        </p:nvSpPr>
        <p:spPr>
          <a:xfrm>
            <a:off x="6381617" y="544461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7" name="片側の 2 つの角を丸めた四角形 546"/>
          <p:cNvSpPr/>
          <p:nvPr/>
        </p:nvSpPr>
        <p:spPr>
          <a:xfrm>
            <a:off x="8399056" y="1870646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8" name="片側の 2 つの角を丸めた四角形 547"/>
          <p:cNvSpPr/>
          <p:nvPr/>
        </p:nvSpPr>
        <p:spPr>
          <a:xfrm>
            <a:off x="8581379" y="1870646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9" name="片側の 2 つの角を丸めた四角形 548"/>
          <p:cNvSpPr/>
          <p:nvPr/>
        </p:nvSpPr>
        <p:spPr>
          <a:xfrm>
            <a:off x="8763702" y="1870646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0" name="片側の 2 つの角を丸めた四角形 549"/>
          <p:cNvSpPr/>
          <p:nvPr/>
        </p:nvSpPr>
        <p:spPr>
          <a:xfrm>
            <a:off x="8946025" y="1870646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1" name="片側の 2 つの角を丸めた四角形 550"/>
          <p:cNvSpPr/>
          <p:nvPr/>
        </p:nvSpPr>
        <p:spPr>
          <a:xfrm>
            <a:off x="9128346" y="1870646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3" name="片側の 2 つの角を丸めた四角形 552"/>
          <p:cNvSpPr/>
          <p:nvPr/>
        </p:nvSpPr>
        <p:spPr>
          <a:xfrm>
            <a:off x="8399056" y="252046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4" name="片側の 2 つの角を丸めた四角形 553"/>
          <p:cNvSpPr/>
          <p:nvPr/>
        </p:nvSpPr>
        <p:spPr>
          <a:xfrm>
            <a:off x="8581379" y="252046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5" name="片側の 2 つの角を丸めた四角形 554"/>
          <p:cNvSpPr/>
          <p:nvPr/>
        </p:nvSpPr>
        <p:spPr>
          <a:xfrm>
            <a:off x="8763702" y="252046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6" name="片側の 2 つの角を丸めた四角形 555"/>
          <p:cNvSpPr/>
          <p:nvPr/>
        </p:nvSpPr>
        <p:spPr>
          <a:xfrm>
            <a:off x="8946025" y="252046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7" name="片側の 2 つの角を丸めた四角形 556"/>
          <p:cNvSpPr/>
          <p:nvPr/>
        </p:nvSpPr>
        <p:spPr>
          <a:xfrm>
            <a:off x="9128346" y="2520460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9" name="片側の 2 つの角を丸めた四角形 558"/>
          <p:cNvSpPr/>
          <p:nvPr/>
        </p:nvSpPr>
        <p:spPr>
          <a:xfrm>
            <a:off x="8399056" y="3170274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0" name="片側の 2 つの角を丸めた四角形 559"/>
          <p:cNvSpPr/>
          <p:nvPr/>
        </p:nvSpPr>
        <p:spPr>
          <a:xfrm>
            <a:off x="8581379" y="3170274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1" name="片側の 2 つの角を丸めた四角形 560"/>
          <p:cNvSpPr/>
          <p:nvPr/>
        </p:nvSpPr>
        <p:spPr>
          <a:xfrm>
            <a:off x="8763702" y="3170274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2" name="片側の 2 つの角を丸めた四角形 561"/>
          <p:cNvSpPr/>
          <p:nvPr/>
        </p:nvSpPr>
        <p:spPr>
          <a:xfrm>
            <a:off x="8946025" y="3170274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3" name="片側の 2 つの角を丸めた四角形 562"/>
          <p:cNvSpPr/>
          <p:nvPr/>
        </p:nvSpPr>
        <p:spPr>
          <a:xfrm>
            <a:off x="9128346" y="3170274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5" name="片側の 2 つの角を丸めた四角形 564"/>
          <p:cNvSpPr/>
          <p:nvPr/>
        </p:nvSpPr>
        <p:spPr>
          <a:xfrm>
            <a:off x="8399056" y="3495181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6" name="片側の 2 つの角を丸めた四角形 565"/>
          <p:cNvSpPr/>
          <p:nvPr/>
        </p:nvSpPr>
        <p:spPr>
          <a:xfrm>
            <a:off x="8581379" y="3495181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7" name="片側の 2 つの角を丸めた四角形 566"/>
          <p:cNvSpPr/>
          <p:nvPr/>
        </p:nvSpPr>
        <p:spPr>
          <a:xfrm>
            <a:off x="8763702" y="3495181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8" name="片側の 2 つの角を丸めた四角形 567"/>
          <p:cNvSpPr/>
          <p:nvPr/>
        </p:nvSpPr>
        <p:spPr>
          <a:xfrm>
            <a:off x="8946025" y="3495181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9" name="片側の 2 つの角を丸めた四角形 568"/>
          <p:cNvSpPr/>
          <p:nvPr/>
        </p:nvSpPr>
        <p:spPr>
          <a:xfrm>
            <a:off x="9128346" y="3495181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2" name="片側の 2 つの角を丸めた四角形 591"/>
          <p:cNvSpPr/>
          <p:nvPr/>
        </p:nvSpPr>
        <p:spPr>
          <a:xfrm>
            <a:off x="8399056" y="382008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3" name="片側の 2 つの角を丸めた四角形 592"/>
          <p:cNvSpPr/>
          <p:nvPr/>
        </p:nvSpPr>
        <p:spPr>
          <a:xfrm>
            <a:off x="8581379" y="382008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4" name="片側の 2 つの角を丸めた四角形 593"/>
          <p:cNvSpPr/>
          <p:nvPr/>
        </p:nvSpPr>
        <p:spPr>
          <a:xfrm>
            <a:off x="8763702" y="382008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5" name="片側の 2 つの角を丸めた四角形 594"/>
          <p:cNvSpPr/>
          <p:nvPr/>
        </p:nvSpPr>
        <p:spPr>
          <a:xfrm>
            <a:off x="8946025" y="382008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6" name="片側の 2 つの角を丸めた四角形 595"/>
          <p:cNvSpPr/>
          <p:nvPr/>
        </p:nvSpPr>
        <p:spPr>
          <a:xfrm>
            <a:off x="9128346" y="382008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8" name="片側の 2 つの角を丸めた四角形 597"/>
          <p:cNvSpPr/>
          <p:nvPr/>
        </p:nvSpPr>
        <p:spPr>
          <a:xfrm>
            <a:off x="8399056" y="4144995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9" name="片側の 2 つの角を丸めた四角形 598"/>
          <p:cNvSpPr/>
          <p:nvPr/>
        </p:nvSpPr>
        <p:spPr>
          <a:xfrm>
            <a:off x="8581379" y="4144995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0" name="片側の 2 つの角を丸めた四角形 599"/>
          <p:cNvSpPr/>
          <p:nvPr/>
        </p:nvSpPr>
        <p:spPr>
          <a:xfrm>
            <a:off x="8763702" y="4144995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1" name="片側の 2 つの角を丸めた四角形 600"/>
          <p:cNvSpPr/>
          <p:nvPr/>
        </p:nvSpPr>
        <p:spPr>
          <a:xfrm>
            <a:off x="8946025" y="4144995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2" name="片側の 2 つの角を丸めた四角形 601"/>
          <p:cNvSpPr/>
          <p:nvPr/>
        </p:nvSpPr>
        <p:spPr>
          <a:xfrm>
            <a:off x="9128346" y="4144995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4" name="片側の 2 つの角を丸めた四角形 603"/>
          <p:cNvSpPr/>
          <p:nvPr/>
        </p:nvSpPr>
        <p:spPr>
          <a:xfrm>
            <a:off x="8399056" y="4469902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5" name="片側の 2 つの角を丸めた四角形 604"/>
          <p:cNvSpPr/>
          <p:nvPr/>
        </p:nvSpPr>
        <p:spPr>
          <a:xfrm>
            <a:off x="8581379" y="4469902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6" name="片側の 2 つの角を丸めた四角形 605"/>
          <p:cNvSpPr/>
          <p:nvPr/>
        </p:nvSpPr>
        <p:spPr>
          <a:xfrm>
            <a:off x="8763702" y="4469902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7" name="片側の 2 つの角を丸めた四角形 606"/>
          <p:cNvSpPr/>
          <p:nvPr/>
        </p:nvSpPr>
        <p:spPr>
          <a:xfrm>
            <a:off x="8946025" y="4469902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8" name="片側の 2 つの角を丸めた四角形 607"/>
          <p:cNvSpPr/>
          <p:nvPr/>
        </p:nvSpPr>
        <p:spPr>
          <a:xfrm>
            <a:off x="9128346" y="4469902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0" name="片側の 2 つの角を丸めた四角形 609"/>
          <p:cNvSpPr/>
          <p:nvPr/>
        </p:nvSpPr>
        <p:spPr>
          <a:xfrm>
            <a:off x="8399056" y="5119716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1" name="片側の 2 つの角を丸めた四角形 610"/>
          <p:cNvSpPr/>
          <p:nvPr/>
        </p:nvSpPr>
        <p:spPr>
          <a:xfrm>
            <a:off x="8581379" y="5119716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2" name="片側の 2 つの角を丸めた四角形 611"/>
          <p:cNvSpPr/>
          <p:nvPr/>
        </p:nvSpPr>
        <p:spPr>
          <a:xfrm>
            <a:off x="8763702" y="5119716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3" name="片側の 2 つの角を丸めた四角形 612"/>
          <p:cNvSpPr/>
          <p:nvPr/>
        </p:nvSpPr>
        <p:spPr>
          <a:xfrm>
            <a:off x="8946025" y="5119716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4" name="片側の 2 つの角を丸めた四角形 613"/>
          <p:cNvSpPr/>
          <p:nvPr/>
        </p:nvSpPr>
        <p:spPr>
          <a:xfrm>
            <a:off x="9128346" y="5119716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6" name="片側の 2 つの角を丸めた四角形 615"/>
          <p:cNvSpPr/>
          <p:nvPr/>
        </p:nvSpPr>
        <p:spPr>
          <a:xfrm>
            <a:off x="8399056" y="4794809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7" name="片側の 2 つの角を丸めた四角形 616"/>
          <p:cNvSpPr/>
          <p:nvPr/>
        </p:nvSpPr>
        <p:spPr>
          <a:xfrm>
            <a:off x="8581379" y="4794809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8" name="片側の 2 つの角を丸めた四角形 617"/>
          <p:cNvSpPr/>
          <p:nvPr/>
        </p:nvSpPr>
        <p:spPr>
          <a:xfrm>
            <a:off x="8763702" y="4794809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9" name="片側の 2 つの角を丸めた四角形 618"/>
          <p:cNvSpPr/>
          <p:nvPr/>
        </p:nvSpPr>
        <p:spPr>
          <a:xfrm>
            <a:off x="8946025" y="4794809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0" name="片側の 2 つの角を丸めた四角形 619"/>
          <p:cNvSpPr/>
          <p:nvPr/>
        </p:nvSpPr>
        <p:spPr>
          <a:xfrm>
            <a:off x="9128346" y="4794809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2" name="片側の 2 つの角を丸めた四角形 621"/>
          <p:cNvSpPr/>
          <p:nvPr/>
        </p:nvSpPr>
        <p:spPr>
          <a:xfrm>
            <a:off x="8399056" y="544461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3" name="片側の 2 つの角を丸めた四角形 622"/>
          <p:cNvSpPr/>
          <p:nvPr/>
        </p:nvSpPr>
        <p:spPr>
          <a:xfrm>
            <a:off x="8581378" y="544461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4" name="片側の 2 つの角を丸めた四角形 623"/>
          <p:cNvSpPr/>
          <p:nvPr/>
        </p:nvSpPr>
        <p:spPr>
          <a:xfrm>
            <a:off x="8763700" y="544461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5" name="片側の 2 つの角を丸めた四角形 624"/>
          <p:cNvSpPr/>
          <p:nvPr/>
        </p:nvSpPr>
        <p:spPr>
          <a:xfrm>
            <a:off x="8946022" y="544461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6" name="片側の 2 つの角を丸めた四角形 625"/>
          <p:cNvSpPr/>
          <p:nvPr/>
        </p:nvSpPr>
        <p:spPr>
          <a:xfrm>
            <a:off x="9128346" y="5444618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8" name="片側の 2 つの角を丸めた四角形 627"/>
          <p:cNvSpPr/>
          <p:nvPr/>
        </p:nvSpPr>
        <p:spPr>
          <a:xfrm>
            <a:off x="6931526" y="2195553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29" name="グループ化 628"/>
          <p:cNvGrpSpPr/>
          <p:nvPr/>
        </p:nvGrpSpPr>
        <p:grpSpPr>
          <a:xfrm>
            <a:off x="7113858" y="2195553"/>
            <a:ext cx="358732" cy="176400"/>
            <a:chOff x="2212450" y="4942585"/>
            <a:chExt cx="358732" cy="176400"/>
          </a:xfrm>
        </p:grpSpPr>
        <p:sp>
          <p:nvSpPr>
            <p:cNvPr id="634" name="片側の 2 つの角を丸めた四角形 633"/>
            <p:cNvSpPr/>
            <p:nvPr/>
          </p:nvSpPr>
          <p:spPr>
            <a:xfrm>
              <a:off x="221245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5" name="片側の 2 つの角を丸めた四角形 634"/>
            <p:cNvSpPr/>
            <p:nvPr/>
          </p:nvSpPr>
          <p:spPr>
            <a:xfrm>
              <a:off x="239478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30" name="グループ化 629"/>
          <p:cNvGrpSpPr/>
          <p:nvPr/>
        </p:nvGrpSpPr>
        <p:grpSpPr>
          <a:xfrm>
            <a:off x="7478522" y="2195553"/>
            <a:ext cx="358732" cy="176400"/>
            <a:chOff x="2570290" y="4942585"/>
            <a:chExt cx="358732" cy="176400"/>
          </a:xfrm>
        </p:grpSpPr>
        <p:sp>
          <p:nvSpPr>
            <p:cNvPr id="632" name="片側の 2 つの角を丸めた四角形 631"/>
            <p:cNvSpPr/>
            <p:nvPr/>
          </p:nvSpPr>
          <p:spPr>
            <a:xfrm>
              <a:off x="257029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3" name="片側の 2 つの角を丸めた四角形 632"/>
            <p:cNvSpPr/>
            <p:nvPr/>
          </p:nvSpPr>
          <p:spPr>
            <a:xfrm>
              <a:off x="275262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31" name="片側の 2 つの角を丸めた四角形 630"/>
          <p:cNvSpPr/>
          <p:nvPr/>
        </p:nvSpPr>
        <p:spPr>
          <a:xfrm>
            <a:off x="7843186" y="2195553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7" name="片側の 2 つの角を丸めた四角形 636"/>
          <p:cNvSpPr/>
          <p:nvPr/>
        </p:nvSpPr>
        <p:spPr>
          <a:xfrm>
            <a:off x="6931526" y="2845367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38" name="グループ化 637"/>
          <p:cNvGrpSpPr/>
          <p:nvPr/>
        </p:nvGrpSpPr>
        <p:grpSpPr>
          <a:xfrm>
            <a:off x="7113858" y="2845367"/>
            <a:ext cx="358732" cy="176400"/>
            <a:chOff x="2212450" y="4942585"/>
            <a:chExt cx="358732" cy="176400"/>
          </a:xfrm>
        </p:grpSpPr>
        <p:sp>
          <p:nvSpPr>
            <p:cNvPr id="643" name="片側の 2 つの角を丸めた四角形 642"/>
            <p:cNvSpPr/>
            <p:nvPr/>
          </p:nvSpPr>
          <p:spPr>
            <a:xfrm>
              <a:off x="221245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4" name="片側の 2 つの角を丸めた四角形 643"/>
            <p:cNvSpPr/>
            <p:nvPr/>
          </p:nvSpPr>
          <p:spPr>
            <a:xfrm>
              <a:off x="239478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39" name="グループ化 638"/>
          <p:cNvGrpSpPr/>
          <p:nvPr/>
        </p:nvGrpSpPr>
        <p:grpSpPr>
          <a:xfrm>
            <a:off x="7478522" y="2845367"/>
            <a:ext cx="358732" cy="176400"/>
            <a:chOff x="2570290" y="4942585"/>
            <a:chExt cx="358732" cy="176400"/>
          </a:xfrm>
        </p:grpSpPr>
        <p:sp>
          <p:nvSpPr>
            <p:cNvPr id="641" name="片側の 2 つの角を丸めた四角形 640"/>
            <p:cNvSpPr/>
            <p:nvPr/>
          </p:nvSpPr>
          <p:spPr>
            <a:xfrm>
              <a:off x="2570290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2" name="片側の 2 つの角を丸めた四角形 641"/>
            <p:cNvSpPr/>
            <p:nvPr/>
          </p:nvSpPr>
          <p:spPr>
            <a:xfrm>
              <a:off x="2752622" y="4942585"/>
              <a:ext cx="176400" cy="176400"/>
            </a:xfrm>
            <a:prstGeom prst="round2SameRect">
              <a:avLst/>
            </a:prstGeom>
            <a:solidFill>
              <a:schemeClr val="bg1"/>
            </a:solidFill>
            <a:ln w="63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40" name="片側の 2 つの角を丸めた四角形 639"/>
          <p:cNvSpPr/>
          <p:nvPr/>
        </p:nvSpPr>
        <p:spPr>
          <a:xfrm>
            <a:off x="7843186" y="2845367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6" name="片側の 2 つの角を丸めた四角形 645"/>
          <p:cNvSpPr/>
          <p:nvPr/>
        </p:nvSpPr>
        <p:spPr>
          <a:xfrm>
            <a:off x="5649346" y="2195553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7" name="片側の 2 つの角を丸めた四角形 646"/>
          <p:cNvSpPr/>
          <p:nvPr/>
        </p:nvSpPr>
        <p:spPr>
          <a:xfrm>
            <a:off x="5831669" y="2195553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8" name="片側の 2 つの角を丸めた四角形 647"/>
          <p:cNvSpPr/>
          <p:nvPr/>
        </p:nvSpPr>
        <p:spPr>
          <a:xfrm>
            <a:off x="6013992" y="2195553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9" name="片側の 2 つの角を丸めた四角形 648"/>
          <p:cNvSpPr/>
          <p:nvPr/>
        </p:nvSpPr>
        <p:spPr>
          <a:xfrm>
            <a:off x="6196315" y="2195553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0" name="片側の 2 つの角を丸めた四角形 649"/>
          <p:cNvSpPr/>
          <p:nvPr/>
        </p:nvSpPr>
        <p:spPr>
          <a:xfrm>
            <a:off x="6378636" y="2195553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2" name="片側の 2 つの角を丸めた四角形 651"/>
          <p:cNvSpPr/>
          <p:nvPr/>
        </p:nvSpPr>
        <p:spPr>
          <a:xfrm>
            <a:off x="5649346" y="2845367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3" name="片側の 2 つの角を丸めた四角形 652"/>
          <p:cNvSpPr/>
          <p:nvPr/>
        </p:nvSpPr>
        <p:spPr>
          <a:xfrm>
            <a:off x="5831669" y="2845367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4" name="片側の 2 つの角を丸めた四角形 653"/>
          <p:cNvSpPr/>
          <p:nvPr/>
        </p:nvSpPr>
        <p:spPr>
          <a:xfrm>
            <a:off x="6013992" y="2845367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5" name="片側の 2 つの角を丸めた四角形 654"/>
          <p:cNvSpPr/>
          <p:nvPr/>
        </p:nvSpPr>
        <p:spPr>
          <a:xfrm>
            <a:off x="6196315" y="2845367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6" name="片側の 2 つの角を丸めた四角形 655"/>
          <p:cNvSpPr/>
          <p:nvPr/>
        </p:nvSpPr>
        <p:spPr>
          <a:xfrm>
            <a:off x="6378636" y="2845367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8" name="片側の 2 つの角を丸めた四角形 657"/>
          <p:cNvSpPr/>
          <p:nvPr/>
        </p:nvSpPr>
        <p:spPr>
          <a:xfrm>
            <a:off x="8396075" y="2195553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9" name="片側の 2 つの角を丸めた四角形 658"/>
          <p:cNvSpPr/>
          <p:nvPr/>
        </p:nvSpPr>
        <p:spPr>
          <a:xfrm>
            <a:off x="8578398" y="2195553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0" name="片側の 2 つの角を丸めた四角形 659"/>
          <p:cNvSpPr/>
          <p:nvPr/>
        </p:nvSpPr>
        <p:spPr>
          <a:xfrm>
            <a:off x="8760721" y="2195553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1" name="片側の 2 つの角を丸めた四角形 660"/>
          <p:cNvSpPr/>
          <p:nvPr/>
        </p:nvSpPr>
        <p:spPr>
          <a:xfrm>
            <a:off x="8943044" y="2195553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2" name="片側の 2 つの角を丸めた四角形 661"/>
          <p:cNvSpPr/>
          <p:nvPr/>
        </p:nvSpPr>
        <p:spPr>
          <a:xfrm>
            <a:off x="9125365" y="2195553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4" name="片側の 2 つの角を丸めた四角形 663"/>
          <p:cNvSpPr/>
          <p:nvPr/>
        </p:nvSpPr>
        <p:spPr>
          <a:xfrm>
            <a:off x="8396075" y="2845367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5" name="片側の 2 つの角を丸めた四角形 664"/>
          <p:cNvSpPr/>
          <p:nvPr/>
        </p:nvSpPr>
        <p:spPr>
          <a:xfrm>
            <a:off x="8578398" y="2845367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6" name="片側の 2 つの角を丸めた四角形 665"/>
          <p:cNvSpPr/>
          <p:nvPr/>
        </p:nvSpPr>
        <p:spPr>
          <a:xfrm>
            <a:off x="8760721" y="2845367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7" name="片側の 2 つの角を丸めた四角形 666"/>
          <p:cNvSpPr/>
          <p:nvPr/>
        </p:nvSpPr>
        <p:spPr>
          <a:xfrm>
            <a:off x="8943044" y="2845367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8" name="片側の 2 つの角を丸めた四角形 667"/>
          <p:cNvSpPr/>
          <p:nvPr/>
        </p:nvSpPr>
        <p:spPr>
          <a:xfrm>
            <a:off x="9125365" y="2845367"/>
            <a:ext cx="176400" cy="176400"/>
          </a:xfrm>
          <a:prstGeom prst="round2Same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7" name="L 字 746"/>
          <p:cNvSpPr/>
          <p:nvPr/>
        </p:nvSpPr>
        <p:spPr>
          <a:xfrm flipH="1">
            <a:off x="5480593" y="1019254"/>
            <a:ext cx="464400" cy="604800"/>
          </a:xfrm>
          <a:prstGeom prst="corner">
            <a:avLst>
              <a:gd name="adj1" fmla="val 50503"/>
              <a:gd name="adj2" fmla="val 48932"/>
            </a:avLst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8" name="テキスト ボックス 747"/>
          <p:cNvSpPr txBox="1"/>
          <p:nvPr/>
        </p:nvSpPr>
        <p:spPr>
          <a:xfrm rot="5400000">
            <a:off x="5487018" y="1250203"/>
            <a:ext cx="668934" cy="1538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AV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操作卓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49" name="正方形/長方形 748"/>
          <p:cNvSpPr/>
          <p:nvPr/>
        </p:nvSpPr>
        <p:spPr>
          <a:xfrm>
            <a:off x="5969555" y="857327"/>
            <a:ext cx="2995200" cy="766800"/>
          </a:xfrm>
          <a:prstGeom prst="rect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0" name="テキスト ボックス 749"/>
          <p:cNvSpPr txBox="1"/>
          <p:nvPr/>
        </p:nvSpPr>
        <p:spPr>
          <a:xfrm>
            <a:off x="7189141" y="1438147"/>
            <a:ext cx="465479" cy="1692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100" dirty="0" smtClean="0">
                <a:latin typeface="Franklin Gothic Medium" panose="020B0603020102020204" pitchFamily="34" charset="0"/>
              </a:rPr>
              <a:t>9000</a:t>
            </a:r>
            <a:endParaRPr kumimoji="1" lang="ja-JP" altLang="en-US" sz="1100" dirty="0">
              <a:latin typeface="Franklin Gothic Medium" panose="020B0603020102020204" pitchFamily="34" charset="0"/>
            </a:endParaRPr>
          </a:p>
        </p:txBody>
      </p:sp>
      <p:sp>
        <p:nvSpPr>
          <p:cNvPr id="751" name="テキスト ボックス 750"/>
          <p:cNvSpPr txBox="1"/>
          <p:nvPr/>
        </p:nvSpPr>
        <p:spPr>
          <a:xfrm rot="5400000">
            <a:off x="8600569" y="1157485"/>
            <a:ext cx="426689" cy="1692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100" dirty="0" smtClean="0">
                <a:latin typeface="Franklin Gothic Medium" panose="020B0603020102020204" pitchFamily="34" charset="0"/>
              </a:rPr>
              <a:t>2300</a:t>
            </a:r>
            <a:endParaRPr kumimoji="1" lang="ja-JP" altLang="en-US" sz="1100" dirty="0">
              <a:latin typeface="Franklin Gothic Medium" panose="020B0603020102020204" pitchFamily="34" charset="0"/>
            </a:endParaRPr>
          </a:p>
        </p:txBody>
      </p:sp>
      <p:sp>
        <p:nvSpPr>
          <p:cNvPr id="752" name="テキスト ボックス 751"/>
          <p:cNvSpPr txBox="1"/>
          <p:nvPr/>
        </p:nvSpPr>
        <p:spPr>
          <a:xfrm>
            <a:off x="6921559" y="1174345"/>
            <a:ext cx="1018275" cy="17410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昇降ステージ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54" name="L 字 753"/>
          <p:cNvSpPr/>
          <p:nvPr/>
        </p:nvSpPr>
        <p:spPr>
          <a:xfrm flipH="1">
            <a:off x="444413" y="1028536"/>
            <a:ext cx="464400" cy="604800"/>
          </a:xfrm>
          <a:prstGeom prst="corner">
            <a:avLst>
              <a:gd name="adj1" fmla="val 50503"/>
              <a:gd name="adj2" fmla="val 48932"/>
            </a:avLst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5" name="テキスト ボックス 754"/>
          <p:cNvSpPr txBox="1"/>
          <p:nvPr/>
        </p:nvSpPr>
        <p:spPr>
          <a:xfrm rot="5400000">
            <a:off x="450838" y="1251534"/>
            <a:ext cx="668934" cy="1538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AV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操作卓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56" name="正方形/長方形 755"/>
          <p:cNvSpPr/>
          <p:nvPr/>
        </p:nvSpPr>
        <p:spPr>
          <a:xfrm>
            <a:off x="933375" y="866609"/>
            <a:ext cx="2995200" cy="766800"/>
          </a:xfrm>
          <a:prstGeom prst="rect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7" name="テキスト ボックス 756"/>
          <p:cNvSpPr txBox="1"/>
          <p:nvPr/>
        </p:nvSpPr>
        <p:spPr>
          <a:xfrm>
            <a:off x="2156482" y="1438147"/>
            <a:ext cx="465479" cy="1692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100" dirty="0" smtClean="0">
                <a:latin typeface="Franklin Gothic Medium" panose="020B0603020102020204" pitchFamily="34" charset="0"/>
              </a:rPr>
              <a:t>9000</a:t>
            </a:r>
            <a:endParaRPr kumimoji="1" lang="ja-JP" altLang="en-US" sz="1100" dirty="0">
              <a:latin typeface="Franklin Gothic Medium" panose="020B0603020102020204" pitchFamily="34" charset="0"/>
            </a:endParaRPr>
          </a:p>
        </p:txBody>
      </p:sp>
      <p:sp>
        <p:nvSpPr>
          <p:cNvPr id="758" name="テキスト ボックス 757"/>
          <p:cNvSpPr txBox="1"/>
          <p:nvPr/>
        </p:nvSpPr>
        <p:spPr>
          <a:xfrm rot="5400000">
            <a:off x="3574734" y="1167010"/>
            <a:ext cx="426689" cy="1692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100" dirty="0" smtClean="0">
                <a:latin typeface="Franklin Gothic Medium" panose="020B0603020102020204" pitchFamily="34" charset="0"/>
              </a:rPr>
              <a:t>2300</a:t>
            </a:r>
            <a:endParaRPr kumimoji="1" lang="ja-JP" altLang="en-US" sz="1100" dirty="0">
              <a:latin typeface="Franklin Gothic Medium" panose="020B0603020102020204" pitchFamily="34" charset="0"/>
            </a:endParaRPr>
          </a:p>
        </p:txBody>
      </p:sp>
      <p:sp>
        <p:nvSpPr>
          <p:cNvPr id="759" name="テキスト ボックス 758"/>
          <p:cNvSpPr txBox="1"/>
          <p:nvPr/>
        </p:nvSpPr>
        <p:spPr>
          <a:xfrm>
            <a:off x="1888900" y="1174347"/>
            <a:ext cx="1018275" cy="17410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昇降ステージ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70" name="テキスト ボックス 569"/>
          <p:cNvSpPr txBox="1"/>
          <p:nvPr/>
        </p:nvSpPr>
        <p:spPr>
          <a:xfrm rot="5400000">
            <a:off x="4136815" y="3409202"/>
            <a:ext cx="1620000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050" dirty="0" smtClean="0">
                <a:latin typeface="Franklin Gothic Medium" panose="020B0603020102020204" pitchFamily="34" charset="0"/>
              </a:rPr>
              <a:t>15300</a:t>
            </a:r>
            <a:endParaRPr kumimoji="1" lang="ja-JP" altLang="en-US" sz="1050" dirty="0">
              <a:latin typeface="Franklin Gothic Medium" panose="020B0603020102020204" pitchFamily="34" charset="0"/>
            </a:endParaRPr>
          </a:p>
        </p:txBody>
      </p:sp>
      <p:sp>
        <p:nvSpPr>
          <p:cNvPr id="571" name="テキスト ボックス 570"/>
          <p:cNvSpPr txBox="1"/>
          <p:nvPr/>
        </p:nvSpPr>
        <p:spPr>
          <a:xfrm>
            <a:off x="1540566" y="6298772"/>
            <a:ext cx="1745546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050" dirty="0" smtClean="0">
                <a:latin typeface="Franklin Gothic Medium" panose="020B0603020102020204" pitchFamily="34" charset="0"/>
              </a:rPr>
              <a:t>13200</a:t>
            </a:r>
            <a:endParaRPr kumimoji="1" lang="ja-JP" altLang="en-US" sz="1050" dirty="0">
              <a:latin typeface="Franklin Gothic Medium" panose="020B0603020102020204" pitchFamily="34" charset="0"/>
            </a:endParaRPr>
          </a:p>
        </p:txBody>
      </p:sp>
      <p:sp>
        <p:nvSpPr>
          <p:cNvPr id="572" name="テキスト ボックス 571"/>
          <p:cNvSpPr txBox="1"/>
          <p:nvPr/>
        </p:nvSpPr>
        <p:spPr>
          <a:xfrm>
            <a:off x="6556876" y="6298757"/>
            <a:ext cx="1745546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050" dirty="0" smtClean="0">
                <a:latin typeface="Franklin Gothic Medium" panose="020B0603020102020204" pitchFamily="34" charset="0"/>
              </a:rPr>
              <a:t>13200</a:t>
            </a:r>
            <a:endParaRPr kumimoji="1" lang="ja-JP" altLang="en-US" sz="105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4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図 37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1540"/>
          <a:stretch/>
        </p:blipFill>
        <p:spPr>
          <a:xfrm rot="5400000">
            <a:off x="4197258" y="1444428"/>
            <a:ext cx="6447600" cy="4733027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531755" y="1138799"/>
            <a:ext cx="6443997" cy="5347506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199875" y="248192"/>
            <a:ext cx="9506250" cy="263250"/>
          </a:xfrm>
          <a:prstGeom prst="rect">
            <a:avLst/>
          </a:prstGeom>
          <a:solidFill>
            <a:srgbClr val="E1E1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463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3635" y="232714"/>
            <a:ext cx="966876" cy="259126"/>
          </a:xfrm>
          <a:prstGeom prst="rect">
            <a:avLst/>
          </a:prstGeom>
          <a:noFill/>
        </p:spPr>
        <p:txBody>
          <a:bodyPr wrap="square" lIns="29250" tIns="29250" rIns="29250" bIns="29250" rtlCol="0" anchor="ctr">
            <a:normAutofit/>
          </a:bodyPr>
          <a:lstStyle/>
          <a:p>
            <a:pPr algn="ctr"/>
            <a:r>
              <a:rPr lang="ja-JP" altLang="en-US" sz="1300" spc="81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山内ホール</a:t>
            </a:r>
          </a:p>
        </p:txBody>
      </p:sp>
      <p:cxnSp>
        <p:nvCxnSpPr>
          <p:cNvPr id="8" name="直線コネクタ 7"/>
          <p:cNvCxnSpPr>
            <a:stCxn id="6" idx="0"/>
          </p:cNvCxnSpPr>
          <p:nvPr/>
        </p:nvCxnSpPr>
        <p:spPr>
          <a:xfrm>
            <a:off x="4953000" y="248192"/>
            <a:ext cx="0" cy="6672922"/>
          </a:xfrm>
          <a:prstGeom prst="line">
            <a:avLst/>
          </a:prstGeom>
          <a:ln w="5080">
            <a:solidFill>
              <a:srgbClr val="B9B9B9"/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4951915" y="823350"/>
            <a:ext cx="180607" cy="1275"/>
          </a:xfrm>
          <a:prstGeom prst="line">
            <a:avLst/>
          </a:prstGeom>
          <a:ln w="9525">
            <a:solidFill>
              <a:srgbClr val="A0A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4951915" y="5905828"/>
            <a:ext cx="180607" cy="1275"/>
          </a:xfrm>
          <a:prstGeom prst="line">
            <a:avLst/>
          </a:prstGeom>
          <a:ln w="9525">
            <a:solidFill>
              <a:srgbClr val="A0A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8786497" y="6431987"/>
            <a:ext cx="843277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r"/>
            <a:r>
              <a:rPr lang="ja-JP" altLang="en-US" sz="800" dirty="0" smtClean="0">
                <a:latin typeface="+mn-ea"/>
              </a:rPr>
              <a:t>グリッド </a:t>
            </a:r>
            <a:r>
              <a:rPr lang="en-US" altLang="ja-JP" sz="900" dirty="0" smtClean="0">
                <a:latin typeface="+mn-ea"/>
              </a:rPr>
              <a:t>9</a:t>
            </a:r>
            <a:r>
              <a:rPr kumimoji="1" lang="en-US" altLang="ja-JP" sz="900" dirty="0" smtClean="0">
                <a:latin typeface="+mn-ea"/>
              </a:rPr>
              <a:t>0</a:t>
            </a:r>
            <a:r>
              <a:rPr kumimoji="1" lang="en-US" altLang="ja-JP" sz="900" spc="80" dirty="0" smtClean="0">
                <a:latin typeface="+mn-ea"/>
              </a:rPr>
              <a:t>0</a:t>
            </a:r>
            <a:r>
              <a:rPr kumimoji="1" lang="ja-JP" altLang="en-US" sz="700" dirty="0" smtClean="0">
                <a:latin typeface="+mn-ea"/>
              </a:rPr>
              <a:t>角</a:t>
            </a:r>
            <a:endParaRPr kumimoji="1" lang="en-US" altLang="ja-JP" sz="700" dirty="0" smtClean="0">
              <a:latin typeface="+mn-ea"/>
            </a:endParaRPr>
          </a:p>
          <a:p>
            <a:pPr algn="r"/>
            <a:r>
              <a:rPr kumimoji="1" lang="ja-JP" altLang="en-US" sz="800" dirty="0" smtClean="0">
                <a:latin typeface="+mn-ea"/>
              </a:rPr>
              <a:t>単位 </a:t>
            </a:r>
            <a:r>
              <a:rPr kumimoji="1" lang="en-US" altLang="ja-JP" sz="900" dirty="0" smtClean="0">
                <a:latin typeface="+mn-ea"/>
              </a:rPr>
              <a:t>mm</a:t>
            </a:r>
            <a:endParaRPr kumimoji="1" lang="ja-JP" altLang="en-US" sz="800" dirty="0">
              <a:latin typeface="+mn-ea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2293162" y="5545394"/>
            <a:ext cx="234000" cy="30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正方形/長方形 105"/>
          <p:cNvSpPr/>
          <p:nvPr/>
        </p:nvSpPr>
        <p:spPr>
          <a:xfrm>
            <a:off x="6270060" y="6498486"/>
            <a:ext cx="576000" cy="144000"/>
          </a:xfrm>
          <a:prstGeom prst="rect">
            <a:avLst/>
          </a:prstGeom>
          <a:solidFill>
            <a:srgbClr val="CDCDCD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角丸四角形 106"/>
          <p:cNvSpPr/>
          <p:nvPr/>
        </p:nvSpPr>
        <p:spPr>
          <a:xfrm>
            <a:off x="7752117" y="6482996"/>
            <a:ext cx="176400" cy="1764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6920676" y="6508011"/>
            <a:ext cx="722020" cy="1384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ja-JP" altLang="en-US" sz="9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机 </a:t>
            </a:r>
            <a:r>
              <a:rPr lang="en-US" altLang="ja-JP" sz="9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1800×45</a:t>
            </a:r>
            <a:endParaRPr kumimoji="1" lang="ja-JP" altLang="en-US" sz="9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7995578" y="6508011"/>
            <a:ext cx="829648" cy="1384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ja-JP" altLang="en-US" sz="9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椅子</a:t>
            </a:r>
            <a:r>
              <a:rPr lang="ja-JP" altLang="en-US" sz="9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en-US" altLang="ja-JP" sz="9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550×550</a:t>
            </a:r>
            <a:endParaRPr kumimoji="1" lang="ja-JP" altLang="en-US" sz="9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12" name="正方形/長方形 111"/>
          <p:cNvSpPr/>
          <p:nvPr/>
        </p:nvSpPr>
        <p:spPr>
          <a:xfrm>
            <a:off x="7326111" y="5545394"/>
            <a:ext cx="234000" cy="30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L 字 30"/>
          <p:cNvSpPr/>
          <p:nvPr/>
        </p:nvSpPr>
        <p:spPr>
          <a:xfrm flipH="1">
            <a:off x="444413" y="1028536"/>
            <a:ext cx="464400" cy="604800"/>
          </a:xfrm>
          <a:prstGeom prst="corner">
            <a:avLst>
              <a:gd name="adj1" fmla="val 50503"/>
              <a:gd name="adj2" fmla="val 48932"/>
            </a:avLst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 rot="5400000">
            <a:off x="450838" y="1251534"/>
            <a:ext cx="668934" cy="1538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AV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操作卓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933373" y="866609"/>
            <a:ext cx="2995200" cy="766800"/>
          </a:xfrm>
          <a:prstGeom prst="rect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L 字 34"/>
          <p:cNvSpPr/>
          <p:nvPr/>
        </p:nvSpPr>
        <p:spPr>
          <a:xfrm flipH="1">
            <a:off x="5480593" y="1019254"/>
            <a:ext cx="464400" cy="604800"/>
          </a:xfrm>
          <a:prstGeom prst="corner">
            <a:avLst>
              <a:gd name="adj1" fmla="val 50503"/>
              <a:gd name="adj2" fmla="val 48932"/>
            </a:avLst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 rot="5400000">
            <a:off x="5487018" y="1250203"/>
            <a:ext cx="668934" cy="1538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AV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操作卓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969555" y="857327"/>
            <a:ext cx="2995200" cy="766800"/>
          </a:xfrm>
          <a:prstGeom prst="rect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156482" y="1438147"/>
            <a:ext cx="465479" cy="1692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100" dirty="0" smtClean="0">
                <a:latin typeface="Franklin Gothic Medium" panose="020B0603020102020204" pitchFamily="34" charset="0"/>
              </a:rPr>
              <a:t>9000</a:t>
            </a:r>
            <a:endParaRPr kumimoji="1" lang="ja-JP" altLang="en-US" sz="1100" dirty="0">
              <a:latin typeface="Franklin Gothic Medium" panose="020B0603020102020204" pitchFamily="34" charset="0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 rot="5400000">
            <a:off x="3574734" y="1167010"/>
            <a:ext cx="426689" cy="1692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100" dirty="0" smtClean="0">
                <a:latin typeface="Franklin Gothic Medium" panose="020B0603020102020204" pitchFamily="34" charset="0"/>
              </a:rPr>
              <a:t>2300</a:t>
            </a:r>
            <a:endParaRPr kumimoji="1" lang="ja-JP" altLang="en-US" sz="1100" dirty="0">
              <a:latin typeface="Franklin Gothic Medium" panose="020B0603020102020204" pitchFamily="34" charset="0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888900" y="1174347"/>
            <a:ext cx="1018275" cy="17410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昇降ステージ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189141" y="1438147"/>
            <a:ext cx="465479" cy="1692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100" dirty="0" smtClean="0">
                <a:latin typeface="Franklin Gothic Medium" panose="020B0603020102020204" pitchFamily="34" charset="0"/>
              </a:rPr>
              <a:t>9000</a:t>
            </a:r>
            <a:endParaRPr kumimoji="1" lang="ja-JP" altLang="en-US" sz="1100" dirty="0">
              <a:latin typeface="Franklin Gothic Medium" panose="020B0603020102020204" pitchFamily="34" charset="0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 rot="5400000">
            <a:off x="8600569" y="1157485"/>
            <a:ext cx="426689" cy="1692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100" dirty="0" smtClean="0">
                <a:latin typeface="Franklin Gothic Medium" panose="020B0603020102020204" pitchFamily="34" charset="0"/>
              </a:rPr>
              <a:t>2300</a:t>
            </a:r>
            <a:endParaRPr kumimoji="1" lang="ja-JP" altLang="en-US" sz="1100" dirty="0">
              <a:latin typeface="Franklin Gothic Medium" panose="020B0603020102020204" pitchFamily="34" charset="0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921559" y="1174345"/>
            <a:ext cx="1018275" cy="17410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昇降ステージ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110102" y="257717"/>
            <a:ext cx="2418460" cy="259126"/>
          </a:xfrm>
          <a:prstGeom prst="rect">
            <a:avLst/>
          </a:prstGeom>
          <a:noFill/>
        </p:spPr>
        <p:txBody>
          <a:bodyPr wrap="square" lIns="29250" tIns="29250" rIns="29250" bIns="29250" rtlCol="0" anchor="ctr">
            <a:noAutofit/>
          </a:bodyPr>
          <a:lstStyle/>
          <a:p>
            <a:pPr lvl="0"/>
            <a:r>
              <a:rPr lang="ja-JP" altLang="en-US" sz="1100" spc="81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オリジナル レイアウト 作成シート</a:t>
            </a:r>
            <a:endParaRPr lang="ja-JP" altLang="en-US" sz="1100" spc="81" dirty="0">
              <a:solidFill>
                <a:prstClr val="black"/>
              </a:solidFill>
              <a:latin typeface="游ゴシック" panose="020B0400000000000000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 rot="5400000">
            <a:off x="4136815" y="3409202"/>
            <a:ext cx="1620000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050" dirty="0" smtClean="0">
                <a:latin typeface="Franklin Gothic Medium" panose="020B0603020102020204" pitchFamily="34" charset="0"/>
              </a:rPr>
              <a:t>15300</a:t>
            </a:r>
            <a:endParaRPr kumimoji="1" lang="ja-JP" altLang="en-US" sz="1050" dirty="0">
              <a:latin typeface="Franklin Gothic Medium" panose="020B0603020102020204" pitchFamily="34" charset="0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540566" y="6298772"/>
            <a:ext cx="1745546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050" dirty="0" smtClean="0">
                <a:latin typeface="Franklin Gothic Medium" panose="020B0603020102020204" pitchFamily="34" charset="0"/>
              </a:rPr>
              <a:t>13200</a:t>
            </a:r>
            <a:endParaRPr kumimoji="1" lang="ja-JP" altLang="en-US" sz="1050" dirty="0">
              <a:latin typeface="Franklin Gothic Medium" panose="020B0603020102020204" pitchFamily="34" charset="0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556876" y="6298757"/>
            <a:ext cx="1745546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1050" dirty="0" smtClean="0">
                <a:latin typeface="Franklin Gothic Medium" panose="020B0603020102020204" pitchFamily="34" charset="0"/>
              </a:rPr>
              <a:t>13200</a:t>
            </a:r>
            <a:endParaRPr kumimoji="1" lang="ja-JP" altLang="en-US" sz="105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85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6350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1908</TotalTime>
  <Words>185</Words>
  <Application>Microsoft Office PowerPoint</Application>
  <PresentationFormat>A4 210 x 297 mm</PresentationFormat>
  <Paragraphs>79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4" baseType="lpstr">
      <vt:lpstr>HGｺﾞｼｯｸE</vt:lpstr>
      <vt:lpstr>メイリオ</vt:lpstr>
      <vt:lpstr>游ゴシック</vt:lpstr>
      <vt:lpstr>游ゴシック Light</vt:lpstr>
      <vt:lpstr>游ゴシック Medium</vt:lpstr>
      <vt:lpstr>Arial</vt:lpstr>
      <vt:lpstr>Calibri</vt:lpstr>
      <vt:lpstr>Calibri Light</vt:lpstr>
      <vt:lpstr>Franklin Gothic Medium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Hewlett-Packard Company</dc:creator>
  <cp:lastModifiedBy>Hewlett-Packard Company</cp:lastModifiedBy>
  <cp:revision>303</cp:revision>
  <cp:lastPrinted>2018-08-10T01:18:08Z</cp:lastPrinted>
  <dcterms:created xsi:type="dcterms:W3CDTF">2018-08-01T06:21:21Z</dcterms:created>
  <dcterms:modified xsi:type="dcterms:W3CDTF">2018-08-29T00:27:21Z</dcterms:modified>
</cp:coreProperties>
</file>